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4" r:id="rId4"/>
    <p:sldId id="265" r:id="rId5"/>
    <p:sldId id="275" r:id="rId6"/>
    <p:sldId id="266" r:id="rId7"/>
    <p:sldId id="267" r:id="rId8"/>
    <p:sldId id="268" r:id="rId9"/>
    <p:sldId id="269" r:id="rId10"/>
    <p:sldId id="270" r:id="rId11"/>
    <p:sldId id="257" r:id="rId12"/>
    <p:sldId id="274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EB6"/>
    <a:srgbClr val="FF3300"/>
    <a:srgbClr val="66CCFF"/>
    <a:srgbClr val="CC0000"/>
    <a:srgbClr val="B45210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51372"/>
            <a:ext cx="9143999" cy="506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3" y="528822"/>
            <a:ext cx="2340564" cy="985650"/>
          </a:xfrm>
          <a:prstGeom prst="rect">
            <a:avLst/>
          </a:prstGeom>
        </p:spPr>
      </p:pic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8028384" y="688082"/>
            <a:ext cx="648072" cy="667130"/>
            <a:chOff x="2711" y="2323"/>
            <a:chExt cx="7145" cy="7041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Подзаголовок 3"/>
          <p:cNvSpPr txBox="1">
            <a:spLocks/>
          </p:cNvSpPr>
          <p:nvPr/>
        </p:nvSpPr>
        <p:spPr>
          <a:xfrm>
            <a:off x="1143000" y="5731566"/>
            <a:ext cx="6858000" cy="38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580">
              <a:lnSpc>
                <a:spcPct val="106000"/>
              </a:lnSpc>
              <a:defRPr/>
            </a:pPr>
            <a:r>
              <a:rPr lang="ru-RU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lang="ru-RU" sz="1400" smtClea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03" y="1871337"/>
            <a:ext cx="685859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614145" y="1038308"/>
            <a:ext cx="7134786" cy="555625"/>
            <a:chOff x="1248" y="3230"/>
            <a:chExt cx="4208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10" y="3272"/>
              <a:ext cx="36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ненецком языке </a:t>
              </a:r>
              <a:r>
                <a:rPr lang="ru-RU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нет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категории </a:t>
              </a:r>
              <a:r>
                <a:rPr lang="ru-RU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рода</a:t>
              </a:r>
              <a:endParaRPr lang="en-US" sz="24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11829"/>
            <a:ext cx="7886700" cy="40651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Пыда школахана манзара.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(она) работает в школе.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Пыда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тирӈа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(она, оно) летает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180591" y="1873049"/>
            <a:ext cx="7456494" cy="555625"/>
            <a:chOff x="1248" y="2030"/>
            <a:chExt cx="4697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30"/>
              <a:ext cx="42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Глагол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всегда стоит </a:t>
              </a:r>
              <a:r>
                <a:rPr lang="ru-RU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конце 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предложения.</a:t>
              </a:r>
              <a:endParaRPr lang="en-US" sz="2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628650" y="3114381"/>
            <a:ext cx="7886700" cy="30625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Мань школахана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манзарам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Еля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садикхан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ядэр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Ꜧ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Ӈацекы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хоны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2258" y="1003568"/>
            <a:ext cx="7870832" cy="830263"/>
            <a:chOff x="1248" y="1322"/>
            <a:chExt cx="4958" cy="523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6" y="1322"/>
              <a:ext cx="44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ненецком языке нет предлогов, а есть послелоги: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2576781"/>
            <a:ext cx="7886700" cy="3600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(Стол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столе)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(Шкаф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мюня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шкафу)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Ӈылна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ӈылна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столом)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51372"/>
            <a:ext cx="9143999" cy="506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43000" y="1700808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spc="3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07" y="4796655"/>
            <a:ext cx="393226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691"/>
            <a:ext cx="77724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НЕНЭЦЯ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ВАДА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00914"/>
            <a:ext cx="9143999" cy="557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7305"/>
            <a:ext cx="6740963" cy="9194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АНЬ ТОРОВА!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00914"/>
            <a:ext cx="9143999" cy="557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5505" y="3208216"/>
            <a:ext cx="5214257" cy="919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Ӈа</a:t>
            </a:r>
            <a:r>
              <a:rPr lang="ru-RU" sz="4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нь</a:t>
            </a:r>
            <a:r>
              <a:rPr lang="en-US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торова</a:t>
            </a:r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en-US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0" y="3865534"/>
            <a:ext cx="4158343" cy="919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Ӈанимбой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4235" y="4427441"/>
            <a:ext cx="4191000" cy="919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Доровов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1d7c8639329871da0581ffb5a1bf77fd (1) | Roof-Master Compan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66" y="3923331"/>
            <a:ext cx="2226836" cy="25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4" y="2778503"/>
            <a:ext cx="7772400" cy="919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Особенности ненецкого языка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00914"/>
            <a:ext cx="9143999" cy="557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1486" y="998991"/>
            <a:ext cx="6356354" cy="555625"/>
            <a:chOff x="1248" y="2030"/>
            <a:chExt cx="400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30"/>
              <a:ext cx="35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Ненецкий </a:t>
              </a:r>
              <a:r>
                <a:rPr lang="ru-RU" sz="240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язык относится - </a:t>
              </a:r>
              <a:endParaRPr lang="en-US" sz="2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язык уральской языковой семьи, относящийся к самодийским языкам. Национальный язык ненцев.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1486" y="998991"/>
            <a:ext cx="6494466" cy="555625"/>
            <a:chOff x="1248" y="2030"/>
            <a:chExt cx="409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30"/>
              <a:ext cx="36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алфавите ненецкого языка </a:t>
              </a:r>
              <a:r>
                <a:rPr lang="ru-RU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36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букв.</a:t>
              </a:r>
              <a:endParaRPr lang="en-US" sz="2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ЧУМотека: Уроки ненецкого с ЧУМработницей. Урок 1. Летят у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58" y="1854038"/>
            <a:ext cx="6977000" cy="44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88914" y="709858"/>
            <a:ext cx="7754343" cy="4862532"/>
            <a:chOff x="1440" y="2495"/>
            <a:chExt cx="3024" cy="2428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44" y="2495"/>
              <a:ext cx="2517" cy="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Ненецкие буквы </a:t>
              </a:r>
            </a:p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/>
              <a:endParaRPr lang="ru-RU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– </a:t>
              </a:r>
              <a:r>
                <a:rPr lang="ru-RU" sz="4000" b="1" dirty="0" err="1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Ӈӈ</a:t>
              </a:r>
              <a:r>
                <a:rPr lang="ru-RU" sz="3200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(</a:t>
              </a:r>
              <a:r>
                <a:rPr lang="ru-RU" sz="3200" dirty="0" err="1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нгэ</a:t>
              </a:r>
              <a:r>
                <a:rPr lang="ru-RU" sz="3200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)</a:t>
              </a:r>
              <a:endPara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66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  -</a:t>
              </a:r>
              <a:r>
                <a:rPr lang="en-US" sz="66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’</a:t>
              </a:r>
              <a:r>
                <a:rPr lang="ru-RU" sz="32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(звонкий гортанный смычный)</a:t>
              </a:r>
              <a:endParaRPr lang="ru-RU" sz="105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7200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    -</a:t>
              </a:r>
              <a:r>
                <a:rPr lang="en-US" sz="7200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”</a:t>
              </a:r>
              <a:r>
                <a:rPr lang="ru-RU" sz="13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(глухой гортанный смычный)</a:t>
              </a:r>
              <a:r>
                <a:rPr lang="ru-RU" sz="4400" b="1" dirty="0" smtClean="0">
                  <a:solidFill>
                    <a:srgbClr val="00206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endParaRPr lang="en-US" sz="4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48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76782" y="1389381"/>
            <a:ext cx="5445130" cy="685801"/>
            <a:chOff x="1248" y="3230"/>
            <a:chExt cx="3430" cy="432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6" y="3255"/>
              <a:ext cx="294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ненецком языке </a:t>
              </a:r>
              <a:r>
                <a:rPr lang="ru-RU" sz="36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7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падежей.</a:t>
              </a:r>
              <a:endParaRPr lang="en-US" sz="2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1115" y="2387919"/>
            <a:ext cx="8143194" cy="4398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Именительный –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амгэ? 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Родительный  -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Винительный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- 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ибям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Ӈамгэм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Дательно-направительный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 –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ибян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Ӈамгэн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Местно-творительный –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ибяхана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Ӈамгэхана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Отложительный –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ибяхад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Ӈамгэхад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Продольный – 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Х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и</a:t>
            </a:r>
            <a:r>
              <a:rPr lang="ru-RU" sz="28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бявна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Ӈамгэвна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75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2258" y="1003567"/>
            <a:ext cx="7870832" cy="742950"/>
            <a:chOff x="1248" y="1322"/>
            <a:chExt cx="4958" cy="46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6" y="1322"/>
              <a:ext cx="4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В ненецком языке ТРИ категории числа: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9" name="Рисунок 28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209167" y="3229431"/>
            <a:ext cx="6858002" cy="3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07651"/>
              </p:ext>
            </p:extLst>
          </p:nvPr>
        </p:nvGraphicFramePr>
        <p:xfrm>
          <a:off x="688458" y="2800648"/>
          <a:ext cx="811936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7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ЕДИНСТВЕННОЕ</a:t>
                      </a:r>
                      <a:r>
                        <a:rPr lang="ru-RU" baseline="0" dirty="0" smtClean="0">
                          <a:latin typeface="Comic Sans MS" panose="030F0702030302020204" pitchFamily="66" charset="0"/>
                        </a:rPr>
                        <a:t> ЧИСЛО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ДВОЙСТВЕННОЕ ЧИСЛО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anose="030F0702030302020204" pitchFamily="66" charset="0"/>
                        </a:rPr>
                        <a:t>МНОЖЕСТВЕННОЕ ЧИСЛО</a:t>
                      </a:r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(Ты)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олень</a:t>
                      </a:r>
                      <a:endParaRPr lang="ru-RU" sz="2000" dirty="0">
                        <a:solidFill>
                          <a:srgbClr val="0A1EB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4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’</a:t>
                      </a:r>
                      <a:endParaRPr lang="ru-RU" sz="44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ru-RU" sz="3200" b="0" dirty="0" err="1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тэхэ</a:t>
                      </a:r>
                      <a:r>
                        <a:rPr lang="en-US" sz="3200" b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’</a:t>
                      </a:r>
                      <a:r>
                        <a:rPr lang="ru-RU" sz="3200" b="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Два </a:t>
                      </a:r>
                      <a:r>
                        <a:rPr lang="ru-RU" sz="3200" b="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оленя</a:t>
                      </a:r>
                      <a:endParaRPr lang="ru-RU" sz="1800" b="0" dirty="0">
                        <a:solidFill>
                          <a:srgbClr val="0A1EB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4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”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(ты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”</a:t>
                      </a:r>
                      <a:r>
                        <a:rPr lang="ru-RU" sz="320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Много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(три и более) </a:t>
                      </a:r>
                      <a:r>
                        <a:rPr lang="ru-RU" sz="3200" dirty="0" smtClean="0">
                          <a:solidFill>
                            <a:srgbClr val="0A1EB6"/>
                          </a:solidFill>
                          <a:latin typeface="Comic Sans MS" panose="030F0702030302020204" pitchFamily="66" charset="0"/>
                        </a:rPr>
                        <a:t>оленей</a:t>
                      </a:r>
                      <a:endParaRPr lang="ru-RU" sz="3200" dirty="0">
                        <a:solidFill>
                          <a:srgbClr val="0A1EB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271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Aharoni</vt:lpstr>
      <vt:lpstr>Andalus</vt:lpstr>
      <vt:lpstr>Arial</vt:lpstr>
      <vt:lpstr>Arial Black</vt:lpstr>
      <vt:lpstr>Calibri</vt:lpstr>
      <vt:lpstr>Calibri Light</vt:lpstr>
      <vt:lpstr>Comic Sans MS</vt:lpstr>
      <vt:lpstr>Times New Roman</vt:lpstr>
      <vt:lpstr>Office Theme</vt:lpstr>
      <vt:lpstr>Презентация PowerPoint</vt:lpstr>
      <vt:lpstr>НЕНЭЦЯ’ ВАДА</vt:lpstr>
      <vt:lpstr>АНЬ ТОРОВА!</vt:lpstr>
      <vt:lpstr>Особенности ненецкого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Плотников Андрей Вячеславович</cp:lastModifiedBy>
  <cp:revision>97</cp:revision>
  <dcterms:created xsi:type="dcterms:W3CDTF">2019-08-22T12:40:32Z</dcterms:created>
  <dcterms:modified xsi:type="dcterms:W3CDTF">2023-11-10T12:16:33Z</dcterms:modified>
</cp:coreProperties>
</file>