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7" r:id="rId4"/>
    <p:sldId id="273" r:id="rId5"/>
    <p:sldId id="274" r:id="rId6"/>
    <p:sldId id="272" r:id="rId7"/>
    <p:sldId id="276" r:id="rId8"/>
    <p:sldId id="279" r:id="rId9"/>
    <p:sldId id="280" r:id="rId10"/>
    <p:sldId id="278" r:id="rId11"/>
    <p:sldId id="281" r:id="rId12"/>
    <p:sldId id="282" r:id="rId13"/>
    <p:sldId id="283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EB6"/>
    <a:srgbClr val="FF3300"/>
    <a:srgbClr val="66CCFF"/>
    <a:srgbClr val="CC0000"/>
    <a:srgbClr val="B45210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image" Target="../media/image11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51372"/>
            <a:ext cx="9143999" cy="506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3" y="528822"/>
            <a:ext cx="2340564" cy="985650"/>
          </a:xfrm>
          <a:prstGeom prst="rect">
            <a:avLst/>
          </a:prstGeom>
        </p:spPr>
      </p:pic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8028384" y="688082"/>
            <a:ext cx="648072" cy="667130"/>
            <a:chOff x="2711" y="2323"/>
            <a:chExt cx="7145" cy="7041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Подзаголовок 3"/>
          <p:cNvSpPr txBox="1">
            <a:spLocks/>
          </p:cNvSpPr>
          <p:nvPr/>
        </p:nvSpPr>
        <p:spPr>
          <a:xfrm>
            <a:off x="1143000" y="5731566"/>
            <a:ext cx="6858000" cy="38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49580" algn="ctr" defTabSz="685800" rtl="0" eaLnBrk="1" fontAlgn="auto" latinLnBrk="0" hangingPunct="1">
              <a:lnSpc>
                <a:spcPct val="10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03" y="1871337"/>
            <a:ext cx="685859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6" y="4288876"/>
            <a:ext cx="2482868" cy="23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15" y="390315"/>
            <a:ext cx="2353660" cy="20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sifry-animatsionnaya-kartinka-0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77" y="1911232"/>
            <a:ext cx="2111724" cy="18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>
            <a:off x="5540189" y="3254187"/>
            <a:ext cx="6857999" cy="34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-конечная звезда 10"/>
          <p:cNvSpPr/>
          <p:nvPr/>
        </p:nvSpPr>
        <p:spPr>
          <a:xfrm>
            <a:off x="3652977" y="336737"/>
            <a:ext cx="2545622" cy="1139077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en-US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1693932" y="2605310"/>
            <a:ext cx="3553692" cy="1295567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ет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3827716" y="5592398"/>
            <a:ext cx="3073085" cy="1000170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Хасую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9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8" y="94132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7" y="1752036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449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3661416"/>
            <a:ext cx="2985328" cy="2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2927731" y="2167903"/>
            <a:ext cx="3073085" cy="1000170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Сидя </a:t>
            </a:r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ю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0" descr="tsifry-animatsionnaya-kartinka-01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016436"/>
            <a:ext cx="3252342" cy="26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8" y="764725"/>
            <a:ext cx="1491106" cy="11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1621971" y="1"/>
            <a:ext cx="6321043" cy="1000170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хэтад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числа самостоятельно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2" descr="tsifry-animatsionnaya-kartinka-01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7" y="493100"/>
            <a:ext cx="1429718" cy="13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06" y="1077573"/>
            <a:ext cx="1529027" cy="12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8" y="2089467"/>
            <a:ext cx="1574850" cy="14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sifry-animatsionnaya-kartinka-020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8" y="2640409"/>
            <a:ext cx="1619099" cy="13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25" y="3954287"/>
            <a:ext cx="1625782" cy="14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sifry-animatsionnaya-kartinka-02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5167156"/>
            <a:ext cx="1706258" cy="15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87" y="4894222"/>
            <a:ext cx="1730704" cy="16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2" y="1283635"/>
            <a:ext cx="1449329" cy="10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95" y="2376094"/>
            <a:ext cx="1425738" cy="10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27" y="2815375"/>
            <a:ext cx="1509366" cy="11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3" y="4340981"/>
            <a:ext cx="1467933" cy="11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43" y="5506733"/>
            <a:ext cx="1545272" cy="11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08" y="5368378"/>
            <a:ext cx="1659312" cy="12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36" y="268140"/>
            <a:ext cx="287607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>
            <a:off x="5540189" y="3254187"/>
            <a:ext cx="6857999" cy="34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-конечная звезда 11"/>
          <p:cNvSpPr/>
          <p:nvPr/>
        </p:nvSpPr>
        <p:spPr>
          <a:xfrm>
            <a:off x="6156206" y="457781"/>
            <a:ext cx="2264229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Юр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9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59" y="665910"/>
            <a:ext cx="2377821" cy="17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31" y="936611"/>
            <a:ext cx="2392263" cy="18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59" y="3662923"/>
            <a:ext cx="2985328" cy="2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70" y="4194816"/>
            <a:ext cx="2985328" cy="2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42" y="3392222"/>
            <a:ext cx="2985328" cy="2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0" y="2954443"/>
            <a:ext cx="3116503" cy="24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0-конечная звезда 17"/>
          <p:cNvSpPr/>
          <p:nvPr/>
        </p:nvSpPr>
        <p:spPr>
          <a:xfrm>
            <a:off x="80393" y="5438614"/>
            <a:ext cx="2264229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Ёнар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51372"/>
            <a:ext cx="9143999" cy="506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43000" y="1700808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934" y="4891561"/>
            <a:ext cx="393226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378" y="1300848"/>
            <a:ext cx="1479742" cy="2387600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</a:t>
            </a:r>
            <a:endParaRPr lang="en-US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1" y="6334896"/>
            <a:ext cx="9143999" cy="523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Частушка от А до Я - Играй гармонь народна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41" y="3931695"/>
            <a:ext cx="1601252" cy="15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астушка от А до Я - Играй гармонь народна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13" y="3533563"/>
            <a:ext cx="1601252" cy="15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ttre H danse - image animé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5" y="2063693"/>
            <a:ext cx="159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ettre H danse - image animé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37" y="2219399"/>
            <a:ext cx="159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75193" y="1281801"/>
            <a:ext cx="39346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 </a:t>
            </a:r>
            <a:r>
              <a:rPr lang="ru-RU" sz="8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Й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endParaRPr lang="en-US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31987" y="2737895"/>
            <a:ext cx="147974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endParaRPr lang="en-US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82121" y="2889872"/>
            <a:ext cx="617334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   </a:t>
            </a:r>
            <a:endParaRPr lang="en-US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04843" y="2766218"/>
            <a:ext cx="428897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ТОЛЫР</a:t>
            </a:r>
            <a:r>
              <a:rPr lang="en-US" sz="3600" b="1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600" b="1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9" y="1807176"/>
            <a:ext cx="4286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1" y="611066"/>
            <a:ext cx="2939871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sifry-animatsionnaya-kartinka-01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60" y="1411416"/>
            <a:ext cx="2821833" cy="22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sifry-animatsionnaya-kartinka-01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37" y="4465830"/>
            <a:ext cx="2306739" cy="22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>
            <a:off x="5540189" y="3254187"/>
            <a:ext cx="6857999" cy="34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1970165" y="81493"/>
            <a:ext cx="2845428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Ӈ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Segoe Print" panose="02000600000000000000" pitchFamily="2" charset="0"/>
              </a:rPr>
              <a:t>опой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2761604" y="2549467"/>
            <a:ext cx="2264229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3" name="10-конечная звезда 12"/>
          <p:cNvSpPr/>
          <p:nvPr/>
        </p:nvSpPr>
        <p:spPr>
          <a:xfrm>
            <a:off x="5682343" y="4319367"/>
            <a:ext cx="3015669" cy="1499486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Няр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 smtClean="0"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Няхар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”)</a:t>
            </a:r>
            <a:endParaRPr lang="ru-RU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" y="1064148"/>
            <a:ext cx="2429024" cy="20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94" y="897057"/>
            <a:ext cx="2331388" cy="21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sifry-animatsionnaya-kartinka-0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14" y="4507026"/>
            <a:ext cx="2806824" cy="22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0-конечная звезда 5"/>
          <p:cNvSpPr/>
          <p:nvPr/>
        </p:nvSpPr>
        <p:spPr>
          <a:xfrm>
            <a:off x="1724326" y="254800"/>
            <a:ext cx="1677501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Тет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2275114" y="2797630"/>
            <a:ext cx="3516086" cy="1257002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Самля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(ӈ)г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6071381" y="4507026"/>
            <a:ext cx="2264229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Мат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2" y="4373313"/>
            <a:ext cx="2482868" cy="23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8" y="752652"/>
            <a:ext cx="2353660" cy="20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sifry-animatsionnaya-kartinka-0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99" y="1320775"/>
            <a:ext cx="2111724" cy="18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>
            <a:off x="5540189" y="3254187"/>
            <a:ext cx="6857999" cy="34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-конечная звезда 10"/>
          <p:cNvSpPr/>
          <p:nvPr/>
        </p:nvSpPr>
        <p:spPr>
          <a:xfrm>
            <a:off x="1645378" y="112779"/>
            <a:ext cx="2545622" cy="1139077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en-US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в (си</a:t>
            </a:r>
            <a:r>
              <a:rPr lang="en-US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ив)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2851465" y="2799846"/>
            <a:ext cx="3553692" cy="1295567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ет</a:t>
            </a:r>
          </a:p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ет)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5351177" y="5365688"/>
            <a:ext cx="3073085" cy="1000170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Хасую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9" y="1796141"/>
            <a:ext cx="3187684" cy="25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2" y="1941473"/>
            <a:ext cx="2985328" cy="2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2579390" y="4482382"/>
            <a:ext cx="3073085" cy="1000170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Ю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9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8" y="94132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sifry-animatsionnaya-kartinka-01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8" y="1824195"/>
            <a:ext cx="2821833" cy="22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sifry-animatsionnaya-kartinka-01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01" y="4465830"/>
            <a:ext cx="2306739" cy="22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>
            <a:off x="5540189" y="3254187"/>
            <a:ext cx="6857999" cy="34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10-конечная звезда 3"/>
          <p:cNvSpPr/>
          <p:nvPr/>
        </p:nvSpPr>
        <p:spPr>
          <a:xfrm>
            <a:off x="3704518" y="94132"/>
            <a:ext cx="3240568" cy="1460223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Ӈ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latin typeface="Segoe Print" panose="02000600000000000000" pitchFamily="2" charset="0"/>
              </a:rPr>
              <a:t>опой 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я(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ӈ)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2" name="10-конечная звезда 11"/>
          <p:cNvSpPr/>
          <p:nvPr/>
        </p:nvSpPr>
        <p:spPr>
          <a:xfrm>
            <a:off x="2492191" y="2962246"/>
            <a:ext cx="2503438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я я(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ӈ)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13" name="10-конечная звезда 12"/>
          <p:cNvSpPr/>
          <p:nvPr/>
        </p:nvSpPr>
        <p:spPr>
          <a:xfrm>
            <a:off x="4005941" y="4726754"/>
            <a:ext cx="4103915" cy="185579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Няр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 smtClean="0"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Няхар</a:t>
            </a:r>
            <a:r>
              <a:rPr lang="en-US" sz="20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2000" dirty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</a:t>
            </a:r>
            <a:r>
              <a:rPr lang="ru-RU" sz="20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гня</a:t>
            </a:r>
            <a:r>
              <a:rPr lang="en-US" sz="20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9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90" y="142869"/>
            <a:ext cx="272295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26" y="1964082"/>
            <a:ext cx="2939871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146"/>
            <a:ext cx="2939871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33" y="312070"/>
            <a:ext cx="2429024" cy="20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лендарь покраснел: mihryutka — LiveJourn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64" y="1677130"/>
            <a:ext cx="2331388" cy="21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sifry-animatsionnaya-kartinka-02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99" y="4467969"/>
            <a:ext cx="2806824" cy="22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6200000" flipV="1">
            <a:off x="-3271797" y="3271798"/>
            <a:ext cx="6857999" cy="31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0-конечная звезда 5"/>
          <p:cNvSpPr/>
          <p:nvPr/>
        </p:nvSpPr>
        <p:spPr>
          <a:xfrm>
            <a:off x="3453010" y="392616"/>
            <a:ext cx="2096927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Тет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7" name="10-конечная звезда 6"/>
          <p:cNvSpPr/>
          <p:nvPr/>
        </p:nvSpPr>
        <p:spPr>
          <a:xfrm>
            <a:off x="2020925" y="2686982"/>
            <a:ext cx="3516086" cy="1257002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Самляг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761623" y="5305021"/>
            <a:ext cx="2264229" cy="1284514"/>
          </a:xfrm>
          <a:prstGeom prst="star10">
            <a:avLst>
              <a:gd name="adj" fmla="val 39143"/>
              <a:gd name="hf" fmla="val 1051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Мат</a:t>
            </a:r>
            <a:r>
              <a:rPr lang="en-US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”</a:t>
            </a:r>
            <a:r>
              <a:rPr lang="ru-RU" sz="32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Segoe Print" panose="02000600000000000000" pitchFamily="2" charset="0"/>
                <a:cs typeface="Times New Roman" panose="02020603050405020304" pitchFamily="18" charset="0"/>
              </a:rPr>
              <a:t>ягня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9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171803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99" y="1677130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sifry-animatsionnaya-kartinka-0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5" y="4424653"/>
            <a:ext cx="2665100" cy="23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91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Segoe Print</vt:lpstr>
      <vt:lpstr>Times New Roman</vt:lpstr>
      <vt:lpstr>Office Theme</vt:lpstr>
      <vt:lpstr>Презентация PowerPoint</vt:lpstr>
      <vt:lpstr>Е</vt:lpstr>
      <vt:lpstr>ТОЛЫР”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105</cp:revision>
  <dcterms:created xsi:type="dcterms:W3CDTF">2019-08-22T12:40:32Z</dcterms:created>
  <dcterms:modified xsi:type="dcterms:W3CDTF">2023-01-25T08:49:55Z</dcterms:modified>
</cp:coreProperties>
</file>