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5"/>
  </p:notesMasterIdLst>
  <p:sldIdLst>
    <p:sldId id="412" r:id="rId2"/>
    <p:sldId id="421" r:id="rId3"/>
    <p:sldId id="411" r:id="rId4"/>
    <p:sldId id="408" r:id="rId5"/>
    <p:sldId id="434" r:id="rId6"/>
    <p:sldId id="413" r:id="rId7"/>
    <p:sldId id="414" r:id="rId8"/>
    <p:sldId id="422" r:id="rId9"/>
    <p:sldId id="428" r:id="rId10"/>
    <p:sldId id="423" r:id="rId11"/>
    <p:sldId id="437" r:id="rId12"/>
    <p:sldId id="424" r:id="rId13"/>
    <p:sldId id="425" r:id="rId14"/>
    <p:sldId id="436" r:id="rId15"/>
    <p:sldId id="426" r:id="rId16"/>
    <p:sldId id="427" r:id="rId17"/>
    <p:sldId id="431" r:id="rId18"/>
    <p:sldId id="435" r:id="rId19"/>
    <p:sldId id="429" r:id="rId20"/>
    <p:sldId id="430" r:id="rId21"/>
    <p:sldId id="432" r:id="rId22"/>
    <p:sldId id="433" r:id="rId23"/>
    <p:sldId id="40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A3B"/>
    <a:srgbClr val="703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08FA-CD0E-4252-84E7-7D20A9F5928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C209-6D43-49D3-963C-CBCD9EDC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8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8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7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82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3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56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2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6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6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8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7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4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4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4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4587-6D1B-4C05-A408-5B179B8BFF0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AD08D6-DC92-4E63-9792-3C3A26C8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8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66" y="176352"/>
            <a:ext cx="2340564" cy="985650"/>
          </a:xfrm>
          <a:prstGeom prst="rect">
            <a:avLst/>
          </a:prstGeom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046655" y="325617"/>
            <a:ext cx="648072" cy="667130"/>
            <a:chOff x="2711" y="2323"/>
            <a:chExt cx="7145" cy="7041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914400"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914400"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914400"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914400"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914400"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Подзаголовок 3"/>
          <p:cNvSpPr txBox="1">
            <a:spLocks/>
          </p:cNvSpPr>
          <p:nvPr/>
        </p:nvSpPr>
        <p:spPr>
          <a:xfrm>
            <a:off x="2897659" y="6328221"/>
            <a:ext cx="6858000" cy="38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49580" algn="ctr" defTabSz="685800" rtl="0" eaLnBrk="1" fontAlgn="auto" latinLnBrk="0" hangingPunct="1">
              <a:lnSpc>
                <a:spcPct val="10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703" y="1871337"/>
            <a:ext cx="6858594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165669" y="1998936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564489" y="2477226"/>
            <a:ext cx="2965269" cy="1528717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 – ноздря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avatars.mds.yandex.net/i?id=cad4dc7609f2828fdec54a695cbfe943-432226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2" y="1998936"/>
            <a:ext cx="5374233" cy="3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165669" y="1998936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318068" y="1075509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6318068" y="3967073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пибтя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768011" y="2667000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Мунця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 и борода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ejin.ru/wp-content/uploads/2017/09/44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" y="1733740"/>
            <a:ext cx="5529943" cy="34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39691" y="2633254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dirty="0" err="1" smtClean="0"/>
              <a:t>Ꜧ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39691" y="2633254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-1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39691" y="1075509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-1"/>
            <a:ext cx="5026758" cy="6858000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6239691" y="3710701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тарка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пальцы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845427" y="2797629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ногти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fd2333f60ef9a993f18663f0d309e7ec_l-498770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9" y="1683286"/>
            <a:ext cx="5663508" cy="41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39691" y="2633254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Нянко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-1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603" y="2707383"/>
            <a:ext cx="7604656" cy="1322388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Comic Sans MS" panose="030F0702030302020204" pitchFamily="66" charset="0"/>
              </a:rPr>
              <a:t>Ая</a:t>
            </a:r>
            <a:r>
              <a:rPr lang="en-US" b="1" dirty="0" smtClean="0">
                <a:latin typeface="Comic Sans MS" panose="030F0702030302020204" pitchFamily="66" charset="0"/>
              </a:rPr>
              <a:t>’ </a:t>
            </a:r>
            <a:r>
              <a:rPr lang="ru-RU" b="1" dirty="0" err="1" smtClean="0">
                <a:latin typeface="Comic Sans MS" panose="030F0702030302020204" pitchFamily="66" charset="0"/>
              </a:rPr>
              <a:t>пеля</a:t>
            </a:r>
            <a:r>
              <a:rPr lang="en-US" b="1" dirty="0" smtClean="0">
                <a:latin typeface="Comic Sans MS" panose="030F0702030302020204" pitchFamily="66" charset="0"/>
              </a:rPr>
              <a:t>”</a:t>
            </a:r>
            <a:r>
              <a:rPr lang="ru-RU" b="1" dirty="0" smtClean="0">
                <a:latin typeface="Comic Sans MS" panose="030F0702030302020204" pitchFamily="66" charset="0"/>
              </a:rPr>
              <a:t/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>Части тела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807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707383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51873"/>
          <a:stretch/>
        </p:blipFill>
        <p:spPr bwMode="auto">
          <a:xfrm>
            <a:off x="-1" y="5400163"/>
            <a:ext cx="775519" cy="14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39691" y="2633254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-1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78878" y="562793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6278877" y="2667000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тарка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пальцы ног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278877" y="4771207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пятка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6336934" y="2667000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8016" y="167609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вада!</a:t>
            </a:r>
            <a:b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16" y="5302192"/>
            <a:ext cx="393226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6152606" y="511628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лицо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52606" y="4232685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6152606" y="4232685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Хасава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742881" y="2667000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Эбт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волосы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atic.wixstatic.com/media/cee7b5_51ff4af1777d461dbaa627c9144f17ae~mv2_d_5616_3744_s_4_2.jpg/v1/fill/w_5616,h_3744,al_c/cee7b5_51ff4af1777d461dbaa627c9144f17ae~mv2_d_5616_3744_s_4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5"/>
          <a:stretch/>
        </p:blipFill>
        <p:spPr bwMode="auto">
          <a:xfrm>
            <a:off x="957943" y="1332037"/>
            <a:ext cx="5602514" cy="46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6165669" y="1998936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Нирць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165669" y="1998936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0"/>
            <a:ext cx="5026758" cy="685800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6165669" y="1998936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402"/>
          <a:stretch/>
        </p:blipFill>
        <p:spPr bwMode="auto">
          <a:xfrm>
            <a:off x="0" y="2667000"/>
            <a:ext cx="775519" cy="3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7327"/>
          <a:stretch/>
        </p:blipFill>
        <p:spPr bwMode="auto">
          <a:xfrm>
            <a:off x="0" y="0"/>
            <a:ext cx="775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зорная письменность. Закладка с ненецким орнаментом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3" t="8474" r="41051" b="48239"/>
          <a:stretch/>
        </p:blipFill>
        <p:spPr bwMode="auto">
          <a:xfrm>
            <a:off x="0" y="5302192"/>
            <a:ext cx="775519" cy="1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165669" y="1998936"/>
            <a:ext cx="2965269" cy="1591491"/>
          </a:xfrm>
          <a:prstGeom prst="wedgeRectCallout">
            <a:avLst>
              <a:gd name="adj1" fmla="val -48586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7" y="0"/>
            <a:ext cx="502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8194</TotalTime>
  <Words>87</Words>
  <Application>Microsoft Office PowerPoint</Application>
  <PresentationFormat>Широкоэкранный</PresentationFormat>
  <Paragraphs>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Trebuchet MS</vt:lpstr>
      <vt:lpstr>Wingdings 3</vt:lpstr>
      <vt:lpstr>Грань</vt:lpstr>
      <vt:lpstr>Презентация PowerPoint</vt:lpstr>
      <vt:lpstr>Ая’ пеля” Части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СИБИРИ, ДАЛЬНЕГО ВОСТОКА И КРАЙНЕГО СЕВЕРА</dc:title>
  <dc:creator>1234</dc:creator>
  <cp:lastModifiedBy>User</cp:lastModifiedBy>
  <cp:revision>301</cp:revision>
  <dcterms:created xsi:type="dcterms:W3CDTF">2021-08-29T07:44:34Z</dcterms:created>
  <dcterms:modified xsi:type="dcterms:W3CDTF">2023-01-25T08:53:19Z</dcterms:modified>
</cp:coreProperties>
</file>