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handoutMasterIdLst>
    <p:handoutMasterId r:id="rId14"/>
  </p:handoutMasterIdLst>
  <p:sldIdLst>
    <p:sldId id="329" r:id="rId2"/>
    <p:sldId id="257" r:id="rId3"/>
    <p:sldId id="315" r:id="rId4"/>
    <p:sldId id="325" r:id="rId5"/>
    <p:sldId id="324" r:id="rId6"/>
    <p:sldId id="320" r:id="rId7"/>
    <p:sldId id="316" r:id="rId8"/>
    <p:sldId id="317" r:id="rId9"/>
    <p:sldId id="321" r:id="rId10"/>
    <p:sldId id="322" r:id="rId11"/>
    <p:sldId id="323" r:id="rId12"/>
    <p:sldId id="330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EA744-655A-4494-8ACA-B02BCB343CB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B8AD-EACE-4614-9D5F-0F0E75D34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4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5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6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1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5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4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4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5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1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7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996" y="3049027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Грантовый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ненецкого языка «Ненэй’ вада»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«Ассоциация ненецкого народа «Ясавэй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участии ГБУК «Этнокультурный центр НАО»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3000" y="5949280"/>
            <a:ext cx="6858000" cy="388640"/>
          </a:xfrm>
        </p:spPr>
        <p:txBody>
          <a:bodyPr/>
          <a:lstStyle/>
          <a:p>
            <a:pPr indent="44958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Нарьян-Мар, 2022 год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25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0" y="6381328"/>
            <a:ext cx="9144000" cy="48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028384" y="688082"/>
            <a:ext cx="648072" cy="667130"/>
            <a:chOff x="2711" y="2323"/>
            <a:chExt cx="7145" cy="7041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828" y="2517"/>
              <a:ext cx="6903" cy="6776"/>
            </a:xfrm>
            <a:custGeom>
              <a:avLst/>
              <a:gdLst>
                <a:gd name="T0" fmla="*/ 3571 w 6903"/>
                <a:gd name="T1" fmla="*/ 33 h 6776"/>
                <a:gd name="T2" fmla="*/ 3705 w 6903"/>
                <a:gd name="T3" fmla="*/ 176 h 6776"/>
                <a:gd name="T4" fmla="*/ 4129 w 6903"/>
                <a:gd name="T5" fmla="*/ 561 h 6776"/>
                <a:gd name="T6" fmla="*/ 4804 w 6903"/>
                <a:gd name="T7" fmla="*/ 771 h 6776"/>
                <a:gd name="T8" fmla="*/ 5542 w 6903"/>
                <a:gd name="T9" fmla="*/ 803 h 6776"/>
                <a:gd name="T10" fmla="*/ 5737 w 6903"/>
                <a:gd name="T11" fmla="*/ 1089 h 6776"/>
                <a:gd name="T12" fmla="*/ 6049 w 6903"/>
                <a:gd name="T13" fmla="*/ 2001 h 6776"/>
                <a:gd name="T14" fmla="*/ 6799 w 6903"/>
                <a:gd name="T15" fmla="*/ 2679 h 6776"/>
                <a:gd name="T16" fmla="*/ 6787 w 6903"/>
                <a:gd name="T17" fmla="*/ 2991 h 6776"/>
                <a:gd name="T18" fmla="*/ 6439 w 6903"/>
                <a:gd name="T19" fmla="*/ 3693 h 6776"/>
                <a:gd name="T20" fmla="*/ 6403 w 6903"/>
                <a:gd name="T21" fmla="*/ 4557 h 6776"/>
                <a:gd name="T22" fmla="*/ 6553 w 6903"/>
                <a:gd name="T23" fmla="*/ 5157 h 6776"/>
                <a:gd name="T24" fmla="*/ 6235 w 6903"/>
                <a:gd name="T25" fmla="*/ 5271 h 6776"/>
                <a:gd name="T26" fmla="*/ 5461 w 6903"/>
                <a:gd name="T27" fmla="*/ 5607 h 6776"/>
                <a:gd name="T28" fmla="*/ 4783 w 6903"/>
                <a:gd name="T29" fmla="*/ 6675 h 6776"/>
                <a:gd name="T30" fmla="*/ 4507 w 6903"/>
                <a:gd name="T31" fmla="*/ 6663 h 6776"/>
                <a:gd name="T32" fmla="*/ 3631 w 6903"/>
                <a:gd name="T33" fmla="*/ 6411 h 6776"/>
                <a:gd name="T34" fmla="*/ 2857 w 6903"/>
                <a:gd name="T35" fmla="*/ 6483 h 6776"/>
                <a:gd name="T36" fmla="*/ 2317 w 6903"/>
                <a:gd name="T37" fmla="*/ 6771 h 6776"/>
                <a:gd name="T38" fmla="*/ 2191 w 6903"/>
                <a:gd name="T39" fmla="*/ 6537 h 6776"/>
                <a:gd name="T40" fmla="*/ 1705 w 6903"/>
                <a:gd name="T41" fmla="*/ 5820 h 6776"/>
                <a:gd name="T42" fmla="*/ 835 w 6903"/>
                <a:gd name="T43" fmla="*/ 5382 h 6776"/>
                <a:gd name="T44" fmla="*/ 463 w 6903"/>
                <a:gd name="T45" fmla="*/ 5157 h 6776"/>
                <a:gd name="T46" fmla="*/ 613 w 6903"/>
                <a:gd name="T47" fmla="*/ 4695 h 6776"/>
                <a:gd name="T48" fmla="*/ 505 w 6903"/>
                <a:gd name="T49" fmla="*/ 3741 h 6776"/>
                <a:gd name="T50" fmla="*/ 217 w 6903"/>
                <a:gd name="T51" fmla="*/ 3219 h 6776"/>
                <a:gd name="T52" fmla="*/ 67 w 6903"/>
                <a:gd name="T53" fmla="*/ 2817 h 6776"/>
                <a:gd name="T54" fmla="*/ 751 w 6903"/>
                <a:gd name="T55" fmla="*/ 2229 h 6776"/>
                <a:gd name="T56" fmla="*/ 1105 w 6903"/>
                <a:gd name="T57" fmla="*/ 1503 h 6776"/>
                <a:gd name="T58" fmla="*/ 1315 w 6903"/>
                <a:gd name="T59" fmla="*/ 801 h 6776"/>
                <a:gd name="T60" fmla="*/ 2431 w 6903"/>
                <a:gd name="T61" fmla="*/ 801 h 6776"/>
                <a:gd name="T62" fmla="*/ 3145 w 6903"/>
                <a:gd name="T63" fmla="*/ 315 h 6776"/>
                <a:gd name="T64" fmla="*/ 3493 w 6903"/>
                <a:gd name="T65" fmla="*/ 9 h 6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03" h="6776">
                  <a:moveTo>
                    <a:pt x="3493" y="9"/>
                  </a:moveTo>
                  <a:cubicBezTo>
                    <a:pt x="3527" y="6"/>
                    <a:pt x="3550" y="20"/>
                    <a:pt x="3571" y="33"/>
                  </a:cubicBezTo>
                  <a:cubicBezTo>
                    <a:pt x="3592" y="46"/>
                    <a:pt x="3600" y="62"/>
                    <a:pt x="3622" y="86"/>
                  </a:cubicBezTo>
                  <a:cubicBezTo>
                    <a:pt x="3644" y="110"/>
                    <a:pt x="3660" y="130"/>
                    <a:pt x="3705" y="176"/>
                  </a:cubicBezTo>
                  <a:cubicBezTo>
                    <a:pt x="3750" y="222"/>
                    <a:pt x="3824" y="299"/>
                    <a:pt x="3895" y="363"/>
                  </a:cubicBezTo>
                  <a:cubicBezTo>
                    <a:pt x="3966" y="427"/>
                    <a:pt x="4045" y="507"/>
                    <a:pt x="4129" y="561"/>
                  </a:cubicBezTo>
                  <a:cubicBezTo>
                    <a:pt x="4213" y="615"/>
                    <a:pt x="4287" y="652"/>
                    <a:pt x="4399" y="687"/>
                  </a:cubicBezTo>
                  <a:cubicBezTo>
                    <a:pt x="4511" y="722"/>
                    <a:pt x="4652" y="754"/>
                    <a:pt x="4804" y="771"/>
                  </a:cubicBezTo>
                  <a:cubicBezTo>
                    <a:pt x="4956" y="788"/>
                    <a:pt x="5188" y="784"/>
                    <a:pt x="5311" y="789"/>
                  </a:cubicBezTo>
                  <a:cubicBezTo>
                    <a:pt x="5434" y="794"/>
                    <a:pt x="5471" y="766"/>
                    <a:pt x="5542" y="803"/>
                  </a:cubicBezTo>
                  <a:cubicBezTo>
                    <a:pt x="5613" y="840"/>
                    <a:pt x="5704" y="963"/>
                    <a:pt x="5737" y="1011"/>
                  </a:cubicBezTo>
                  <a:cubicBezTo>
                    <a:pt x="5770" y="1059"/>
                    <a:pt x="5720" y="990"/>
                    <a:pt x="5737" y="1089"/>
                  </a:cubicBezTo>
                  <a:cubicBezTo>
                    <a:pt x="5754" y="1188"/>
                    <a:pt x="5787" y="1453"/>
                    <a:pt x="5839" y="1605"/>
                  </a:cubicBezTo>
                  <a:cubicBezTo>
                    <a:pt x="5891" y="1757"/>
                    <a:pt x="5953" y="1868"/>
                    <a:pt x="6049" y="2001"/>
                  </a:cubicBezTo>
                  <a:cubicBezTo>
                    <a:pt x="6145" y="2134"/>
                    <a:pt x="6290" y="2290"/>
                    <a:pt x="6415" y="2403"/>
                  </a:cubicBezTo>
                  <a:cubicBezTo>
                    <a:pt x="6540" y="2516"/>
                    <a:pt x="6718" y="2616"/>
                    <a:pt x="6799" y="2679"/>
                  </a:cubicBezTo>
                  <a:cubicBezTo>
                    <a:pt x="6880" y="2742"/>
                    <a:pt x="6903" y="2729"/>
                    <a:pt x="6901" y="2781"/>
                  </a:cubicBezTo>
                  <a:cubicBezTo>
                    <a:pt x="6899" y="2833"/>
                    <a:pt x="6845" y="2891"/>
                    <a:pt x="6787" y="2991"/>
                  </a:cubicBezTo>
                  <a:cubicBezTo>
                    <a:pt x="6729" y="3091"/>
                    <a:pt x="6611" y="3264"/>
                    <a:pt x="6553" y="3381"/>
                  </a:cubicBezTo>
                  <a:cubicBezTo>
                    <a:pt x="6495" y="3498"/>
                    <a:pt x="6471" y="3585"/>
                    <a:pt x="6439" y="3693"/>
                  </a:cubicBezTo>
                  <a:cubicBezTo>
                    <a:pt x="6407" y="3801"/>
                    <a:pt x="6367" y="3885"/>
                    <a:pt x="6361" y="4029"/>
                  </a:cubicBezTo>
                  <a:cubicBezTo>
                    <a:pt x="6355" y="4173"/>
                    <a:pt x="6378" y="4404"/>
                    <a:pt x="6403" y="4557"/>
                  </a:cubicBezTo>
                  <a:cubicBezTo>
                    <a:pt x="6428" y="4710"/>
                    <a:pt x="6486" y="4847"/>
                    <a:pt x="6511" y="4947"/>
                  </a:cubicBezTo>
                  <a:cubicBezTo>
                    <a:pt x="6536" y="5047"/>
                    <a:pt x="6567" y="5113"/>
                    <a:pt x="6553" y="5157"/>
                  </a:cubicBezTo>
                  <a:cubicBezTo>
                    <a:pt x="6539" y="5201"/>
                    <a:pt x="6480" y="5192"/>
                    <a:pt x="6427" y="5211"/>
                  </a:cubicBezTo>
                  <a:cubicBezTo>
                    <a:pt x="6374" y="5230"/>
                    <a:pt x="6329" y="5240"/>
                    <a:pt x="6235" y="5271"/>
                  </a:cubicBezTo>
                  <a:cubicBezTo>
                    <a:pt x="6141" y="5302"/>
                    <a:pt x="5992" y="5341"/>
                    <a:pt x="5863" y="5397"/>
                  </a:cubicBezTo>
                  <a:cubicBezTo>
                    <a:pt x="5734" y="5453"/>
                    <a:pt x="5600" y="5486"/>
                    <a:pt x="5461" y="5607"/>
                  </a:cubicBezTo>
                  <a:cubicBezTo>
                    <a:pt x="5322" y="5728"/>
                    <a:pt x="5139" y="5948"/>
                    <a:pt x="5026" y="6126"/>
                  </a:cubicBezTo>
                  <a:cubicBezTo>
                    <a:pt x="4913" y="6304"/>
                    <a:pt x="4848" y="6574"/>
                    <a:pt x="4783" y="6675"/>
                  </a:cubicBezTo>
                  <a:cubicBezTo>
                    <a:pt x="4718" y="6776"/>
                    <a:pt x="4679" y="6737"/>
                    <a:pt x="4633" y="6735"/>
                  </a:cubicBezTo>
                  <a:cubicBezTo>
                    <a:pt x="4587" y="6733"/>
                    <a:pt x="4594" y="6705"/>
                    <a:pt x="4507" y="6663"/>
                  </a:cubicBezTo>
                  <a:cubicBezTo>
                    <a:pt x="4420" y="6621"/>
                    <a:pt x="4257" y="6525"/>
                    <a:pt x="4111" y="6483"/>
                  </a:cubicBezTo>
                  <a:cubicBezTo>
                    <a:pt x="3965" y="6441"/>
                    <a:pt x="3771" y="6421"/>
                    <a:pt x="3631" y="6411"/>
                  </a:cubicBezTo>
                  <a:cubicBezTo>
                    <a:pt x="3491" y="6401"/>
                    <a:pt x="3400" y="6411"/>
                    <a:pt x="3271" y="6423"/>
                  </a:cubicBezTo>
                  <a:cubicBezTo>
                    <a:pt x="3142" y="6435"/>
                    <a:pt x="2982" y="6444"/>
                    <a:pt x="2857" y="6483"/>
                  </a:cubicBezTo>
                  <a:cubicBezTo>
                    <a:pt x="2732" y="6522"/>
                    <a:pt x="2608" y="6612"/>
                    <a:pt x="2518" y="6660"/>
                  </a:cubicBezTo>
                  <a:cubicBezTo>
                    <a:pt x="2428" y="6708"/>
                    <a:pt x="2354" y="6769"/>
                    <a:pt x="2317" y="6771"/>
                  </a:cubicBezTo>
                  <a:cubicBezTo>
                    <a:pt x="2280" y="6773"/>
                    <a:pt x="2314" y="6714"/>
                    <a:pt x="2293" y="6675"/>
                  </a:cubicBezTo>
                  <a:cubicBezTo>
                    <a:pt x="2272" y="6636"/>
                    <a:pt x="2247" y="6633"/>
                    <a:pt x="2191" y="6537"/>
                  </a:cubicBezTo>
                  <a:cubicBezTo>
                    <a:pt x="2135" y="6441"/>
                    <a:pt x="2035" y="6215"/>
                    <a:pt x="1954" y="6096"/>
                  </a:cubicBezTo>
                  <a:cubicBezTo>
                    <a:pt x="1873" y="5977"/>
                    <a:pt x="1812" y="5910"/>
                    <a:pt x="1705" y="5820"/>
                  </a:cubicBezTo>
                  <a:cubicBezTo>
                    <a:pt x="1598" y="5730"/>
                    <a:pt x="1457" y="5626"/>
                    <a:pt x="1312" y="5553"/>
                  </a:cubicBezTo>
                  <a:cubicBezTo>
                    <a:pt x="1167" y="5480"/>
                    <a:pt x="969" y="5427"/>
                    <a:pt x="835" y="5382"/>
                  </a:cubicBezTo>
                  <a:cubicBezTo>
                    <a:pt x="701" y="5337"/>
                    <a:pt x="567" y="5320"/>
                    <a:pt x="505" y="5283"/>
                  </a:cubicBezTo>
                  <a:cubicBezTo>
                    <a:pt x="443" y="5246"/>
                    <a:pt x="457" y="5192"/>
                    <a:pt x="463" y="5157"/>
                  </a:cubicBezTo>
                  <a:cubicBezTo>
                    <a:pt x="469" y="5122"/>
                    <a:pt x="516" y="5150"/>
                    <a:pt x="541" y="5073"/>
                  </a:cubicBezTo>
                  <a:cubicBezTo>
                    <a:pt x="566" y="4996"/>
                    <a:pt x="603" y="4839"/>
                    <a:pt x="613" y="4695"/>
                  </a:cubicBezTo>
                  <a:cubicBezTo>
                    <a:pt x="623" y="4551"/>
                    <a:pt x="619" y="4368"/>
                    <a:pt x="601" y="4209"/>
                  </a:cubicBezTo>
                  <a:cubicBezTo>
                    <a:pt x="583" y="4050"/>
                    <a:pt x="544" y="3871"/>
                    <a:pt x="505" y="3741"/>
                  </a:cubicBezTo>
                  <a:cubicBezTo>
                    <a:pt x="466" y="3611"/>
                    <a:pt x="415" y="3516"/>
                    <a:pt x="367" y="3429"/>
                  </a:cubicBezTo>
                  <a:cubicBezTo>
                    <a:pt x="319" y="3342"/>
                    <a:pt x="274" y="3294"/>
                    <a:pt x="217" y="3219"/>
                  </a:cubicBezTo>
                  <a:cubicBezTo>
                    <a:pt x="160" y="3144"/>
                    <a:pt x="50" y="3046"/>
                    <a:pt x="25" y="2979"/>
                  </a:cubicBezTo>
                  <a:cubicBezTo>
                    <a:pt x="0" y="2912"/>
                    <a:pt x="6" y="2880"/>
                    <a:pt x="67" y="2817"/>
                  </a:cubicBezTo>
                  <a:cubicBezTo>
                    <a:pt x="128" y="2754"/>
                    <a:pt x="277" y="2699"/>
                    <a:pt x="391" y="2601"/>
                  </a:cubicBezTo>
                  <a:cubicBezTo>
                    <a:pt x="505" y="2503"/>
                    <a:pt x="649" y="2352"/>
                    <a:pt x="751" y="2229"/>
                  </a:cubicBezTo>
                  <a:cubicBezTo>
                    <a:pt x="853" y="2106"/>
                    <a:pt x="944" y="1984"/>
                    <a:pt x="1003" y="1863"/>
                  </a:cubicBezTo>
                  <a:cubicBezTo>
                    <a:pt x="1062" y="1742"/>
                    <a:pt x="1078" y="1672"/>
                    <a:pt x="1105" y="1503"/>
                  </a:cubicBezTo>
                  <a:cubicBezTo>
                    <a:pt x="1132" y="1334"/>
                    <a:pt x="1130" y="966"/>
                    <a:pt x="1165" y="849"/>
                  </a:cubicBezTo>
                  <a:cubicBezTo>
                    <a:pt x="1200" y="732"/>
                    <a:pt x="1204" y="794"/>
                    <a:pt x="1315" y="801"/>
                  </a:cubicBezTo>
                  <a:cubicBezTo>
                    <a:pt x="1426" y="808"/>
                    <a:pt x="1645" y="891"/>
                    <a:pt x="1831" y="891"/>
                  </a:cubicBezTo>
                  <a:cubicBezTo>
                    <a:pt x="2017" y="891"/>
                    <a:pt x="2266" y="852"/>
                    <a:pt x="2431" y="801"/>
                  </a:cubicBezTo>
                  <a:cubicBezTo>
                    <a:pt x="2596" y="750"/>
                    <a:pt x="2702" y="666"/>
                    <a:pt x="2821" y="585"/>
                  </a:cubicBezTo>
                  <a:cubicBezTo>
                    <a:pt x="2940" y="504"/>
                    <a:pt x="3054" y="404"/>
                    <a:pt x="3145" y="315"/>
                  </a:cubicBezTo>
                  <a:cubicBezTo>
                    <a:pt x="3236" y="226"/>
                    <a:pt x="3302" y="102"/>
                    <a:pt x="3367" y="51"/>
                  </a:cubicBezTo>
                  <a:cubicBezTo>
                    <a:pt x="3432" y="0"/>
                    <a:pt x="3453" y="16"/>
                    <a:pt x="3493" y="9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711" y="2323"/>
              <a:ext cx="7145" cy="7041"/>
            </a:xfrm>
            <a:custGeom>
              <a:avLst/>
              <a:gdLst>
                <a:gd name="T0" fmla="*/ 3505 w 7145"/>
                <a:gd name="T1" fmla="*/ 29 h 7041"/>
                <a:gd name="T2" fmla="*/ 3688 w 7145"/>
                <a:gd name="T3" fmla="*/ 257 h 7041"/>
                <a:gd name="T4" fmla="*/ 3898 w 7145"/>
                <a:gd name="T5" fmla="*/ 560 h 7041"/>
                <a:gd name="T6" fmla="*/ 4152 w 7145"/>
                <a:gd name="T7" fmla="*/ 812 h 7041"/>
                <a:gd name="T8" fmla="*/ 4264 w 7145"/>
                <a:gd name="T9" fmla="*/ 887 h 7041"/>
                <a:gd name="T10" fmla="*/ 4954 w 7145"/>
                <a:gd name="T11" fmla="*/ 1085 h 7041"/>
                <a:gd name="T12" fmla="*/ 5668 w 7145"/>
                <a:gd name="T13" fmla="*/ 995 h 7041"/>
                <a:gd name="T14" fmla="*/ 5824 w 7145"/>
                <a:gd name="T15" fmla="*/ 893 h 7041"/>
                <a:gd name="T16" fmla="*/ 5965 w 7145"/>
                <a:gd name="T17" fmla="*/ 1001 h 7041"/>
                <a:gd name="T18" fmla="*/ 5854 w 7145"/>
                <a:gd name="T19" fmla="*/ 1193 h 7041"/>
                <a:gd name="T20" fmla="*/ 6304 w 7145"/>
                <a:gd name="T21" fmla="*/ 2573 h 7041"/>
                <a:gd name="T22" fmla="*/ 6820 w 7145"/>
                <a:gd name="T23" fmla="*/ 2903 h 7041"/>
                <a:gd name="T24" fmla="*/ 6898 w 7145"/>
                <a:gd name="T25" fmla="*/ 2924 h 7041"/>
                <a:gd name="T26" fmla="*/ 7048 w 7145"/>
                <a:gd name="T27" fmla="*/ 2906 h 7041"/>
                <a:gd name="T28" fmla="*/ 7144 w 7145"/>
                <a:gd name="T29" fmla="*/ 3047 h 7041"/>
                <a:gd name="T30" fmla="*/ 7057 w 7145"/>
                <a:gd name="T31" fmla="*/ 3173 h 7041"/>
                <a:gd name="T32" fmla="*/ 6889 w 7145"/>
                <a:gd name="T33" fmla="*/ 3191 h 7041"/>
                <a:gd name="T34" fmla="*/ 6799 w 7145"/>
                <a:gd name="T35" fmla="*/ 3272 h 7041"/>
                <a:gd name="T36" fmla="*/ 6364 w 7145"/>
                <a:gd name="T37" fmla="*/ 4577 h 7041"/>
                <a:gd name="T38" fmla="*/ 6652 w 7145"/>
                <a:gd name="T39" fmla="*/ 5261 h 7041"/>
                <a:gd name="T40" fmla="*/ 6778 w 7145"/>
                <a:gd name="T41" fmla="*/ 5402 h 7041"/>
                <a:gd name="T42" fmla="*/ 6607 w 7145"/>
                <a:gd name="T43" fmla="*/ 5525 h 7041"/>
                <a:gd name="T44" fmla="*/ 6511 w 7145"/>
                <a:gd name="T45" fmla="*/ 5480 h 7041"/>
                <a:gd name="T46" fmla="*/ 5638 w 7145"/>
                <a:gd name="T47" fmla="*/ 5615 h 7041"/>
                <a:gd name="T48" fmla="*/ 4915 w 7145"/>
                <a:gd name="T49" fmla="*/ 6680 h 7041"/>
                <a:gd name="T50" fmla="*/ 4939 w 7145"/>
                <a:gd name="T51" fmla="*/ 6908 h 7041"/>
                <a:gd name="T52" fmla="*/ 4798 w 7145"/>
                <a:gd name="T53" fmla="*/ 7028 h 7041"/>
                <a:gd name="T54" fmla="*/ 4654 w 7145"/>
                <a:gd name="T55" fmla="*/ 6929 h 7041"/>
                <a:gd name="T56" fmla="*/ 4501 w 7145"/>
                <a:gd name="T57" fmla="*/ 6731 h 7041"/>
                <a:gd name="T58" fmla="*/ 3214 w 7145"/>
                <a:gd name="T59" fmla="*/ 6515 h 7041"/>
                <a:gd name="T60" fmla="*/ 2512 w 7145"/>
                <a:gd name="T61" fmla="*/ 6878 h 7041"/>
                <a:gd name="T62" fmla="*/ 2413 w 7145"/>
                <a:gd name="T63" fmla="*/ 7037 h 7041"/>
                <a:gd name="T64" fmla="*/ 2254 w 7145"/>
                <a:gd name="T65" fmla="*/ 6920 h 7041"/>
                <a:gd name="T66" fmla="*/ 2320 w 7145"/>
                <a:gd name="T67" fmla="*/ 6803 h 7041"/>
                <a:gd name="T68" fmla="*/ 1972 w 7145"/>
                <a:gd name="T69" fmla="*/ 5981 h 7041"/>
                <a:gd name="T70" fmla="*/ 772 w 7145"/>
                <a:gd name="T71" fmla="*/ 5513 h 7041"/>
                <a:gd name="T72" fmla="*/ 550 w 7145"/>
                <a:gd name="T73" fmla="*/ 5549 h 7041"/>
                <a:gd name="T74" fmla="*/ 448 w 7145"/>
                <a:gd name="T75" fmla="*/ 5378 h 7041"/>
                <a:gd name="T76" fmla="*/ 634 w 7145"/>
                <a:gd name="T77" fmla="*/ 5267 h 7041"/>
                <a:gd name="T78" fmla="*/ 658 w 7145"/>
                <a:gd name="T79" fmla="*/ 3737 h 7041"/>
                <a:gd name="T80" fmla="*/ 106 w 7145"/>
                <a:gd name="T81" fmla="*/ 3221 h 7041"/>
                <a:gd name="T82" fmla="*/ 4 w 7145"/>
                <a:gd name="T83" fmla="*/ 3047 h 7041"/>
                <a:gd name="T84" fmla="*/ 184 w 7145"/>
                <a:gd name="T85" fmla="*/ 2963 h 7041"/>
                <a:gd name="T86" fmla="*/ 1108 w 7145"/>
                <a:gd name="T87" fmla="*/ 2309 h 7041"/>
                <a:gd name="T88" fmla="*/ 1306 w 7145"/>
                <a:gd name="T89" fmla="*/ 1145 h 7041"/>
                <a:gd name="T90" fmla="*/ 1372 w 7145"/>
                <a:gd name="T91" fmla="*/ 833 h 7041"/>
                <a:gd name="T92" fmla="*/ 1894 w 7145"/>
                <a:gd name="T93" fmla="*/ 1145 h 7041"/>
                <a:gd name="T94" fmla="*/ 3280 w 7145"/>
                <a:gd name="T95" fmla="*/ 605 h 7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45" h="7041">
                  <a:moveTo>
                    <a:pt x="3472" y="245"/>
                  </a:moveTo>
                  <a:cubicBezTo>
                    <a:pt x="3475" y="215"/>
                    <a:pt x="3449" y="170"/>
                    <a:pt x="3454" y="134"/>
                  </a:cubicBezTo>
                  <a:cubicBezTo>
                    <a:pt x="3459" y="98"/>
                    <a:pt x="3472" y="48"/>
                    <a:pt x="3505" y="29"/>
                  </a:cubicBezTo>
                  <a:cubicBezTo>
                    <a:pt x="3538" y="10"/>
                    <a:pt x="3616" y="0"/>
                    <a:pt x="3652" y="17"/>
                  </a:cubicBezTo>
                  <a:cubicBezTo>
                    <a:pt x="3688" y="34"/>
                    <a:pt x="3718" y="91"/>
                    <a:pt x="3724" y="131"/>
                  </a:cubicBezTo>
                  <a:cubicBezTo>
                    <a:pt x="3730" y="171"/>
                    <a:pt x="3675" y="207"/>
                    <a:pt x="3688" y="257"/>
                  </a:cubicBezTo>
                  <a:cubicBezTo>
                    <a:pt x="3701" y="307"/>
                    <a:pt x="3771" y="386"/>
                    <a:pt x="3802" y="431"/>
                  </a:cubicBezTo>
                  <a:cubicBezTo>
                    <a:pt x="3833" y="476"/>
                    <a:pt x="3861" y="509"/>
                    <a:pt x="3877" y="530"/>
                  </a:cubicBezTo>
                  <a:cubicBezTo>
                    <a:pt x="3893" y="551"/>
                    <a:pt x="3863" y="523"/>
                    <a:pt x="3898" y="560"/>
                  </a:cubicBezTo>
                  <a:cubicBezTo>
                    <a:pt x="3933" y="597"/>
                    <a:pt x="4048" y="713"/>
                    <a:pt x="4084" y="749"/>
                  </a:cubicBezTo>
                  <a:cubicBezTo>
                    <a:pt x="4120" y="785"/>
                    <a:pt x="4106" y="769"/>
                    <a:pt x="4117" y="779"/>
                  </a:cubicBezTo>
                  <a:cubicBezTo>
                    <a:pt x="4128" y="789"/>
                    <a:pt x="4143" y="804"/>
                    <a:pt x="4152" y="812"/>
                  </a:cubicBezTo>
                  <a:cubicBezTo>
                    <a:pt x="4161" y="820"/>
                    <a:pt x="4165" y="823"/>
                    <a:pt x="4171" y="827"/>
                  </a:cubicBezTo>
                  <a:cubicBezTo>
                    <a:pt x="4177" y="831"/>
                    <a:pt x="4171" y="829"/>
                    <a:pt x="4186" y="839"/>
                  </a:cubicBezTo>
                  <a:cubicBezTo>
                    <a:pt x="4201" y="849"/>
                    <a:pt x="4227" y="867"/>
                    <a:pt x="4264" y="887"/>
                  </a:cubicBezTo>
                  <a:cubicBezTo>
                    <a:pt x="4301" y="907"/>
                    <a:pt x="4351" y="935"/>
                    <a:pt x="4411" y="959"/>
                  </a:cubicBezTo>
                  <a:cubicBezTo>
                    <a:pt x="4471" y="983"/>
                    <a:pt x="4534" y="1009"/>
                    <a:pt x="4624" y="1030"/>
                  </a:cubicBezTo>
                  <a:cubicBezTo>
                    <a:pt x="4714" y="1051"/>
                    <a:pt x="4817" y="1082"/>
                    <a:pt x="4954" y="1085"/>
                  </a:cubicBezTo>
                  <a:cubicBezTo>
                    <a:pt x="5091" y="1088"/>
                    <a:pt x="5345" y="1057"/>
                    <a:pt x="5449" y="1046"/>
                  </a:cubicBezTo>
                  <a:cubicBezTo>
                    <a:pt x="5553" y="1035"/>
                    <a:pt x="5542" y="1027"/>
                    <a:pt x="5578" y="1019"/>
                  </a:cubicBezTo>
                  <a:cubicBezTo>
                    <a:pt x="5614" y="1011"/>
                    <a:pt x="5643" y="1009"/>
                    <a:pt x="5668" y="995"/>
                  </a:cubicBezTo>
                  <a:cubicBezTo>
                    <a:pt x="5693" y="981"/>
                    <a:pt x="5710" y="950"/>
                    <a:pt x="5728" y="935"/>
                  </a:cubicBezTo>
                  <a:cubicBezTo>
                    <a:pt x="5746" y="920"/>
                    <a:pt x="5760" y="909"/>
                    <a:pt x="5776" y="902"/>
                  </a:cubicBezTo>
                  <a:cubicBezTo>
                    <a:pt x="5792" y="895"/>
                    <a:pt x="5806" y="893"/>
                    <a:pt x="5824" y="893"/>
                  </a:cubicBezTo>
                  <a:cubicBezTo>
                    <a:pt x="5842" y="893"/>
                    <a:pt x="5863" y="889"/>
                    <a:pt x="5884" y="899"/>
                  </a:cubicBezTo>
                  <a:cubicBezTo>
                    <a:pt x="5905" y="909"/>
                    <a:pt x="5937" y="936"/>
                    <a:pt x="5950" y="953"/>
                  </a:cubicBezTo>
                  <a:cubicBezTo>
                    <a:pt x="5963" y="970"/>
                    <a:pt x="5961" y="985"/>
                    <a:pt x="5965" y="1001"/>
                  </a:cubicBezTo>
                  <a:cubicBezTo>
                    <a:pt x="5969" y="1017"/>
                    <a:pt x="5975" y="1029"/>
                    <a:pt x="5971" y="1049"/>
                  </a:cubicBezTo>
                  <a:cubicBezTo>
                    <a:pt x="5967" y="1069"/>
                    <a:pt x="5963" y="1097"/>
                    <a:pt x="5944" y="1121"/>
                  </a:cubicBezTo>
                  <a:cubicBezTo>
                    <a:pt x="5925" y="1145"/>
                    <a:pt x="5877" y="1110"/>
                    <a:pt x="5854" y="1193"/>
                  </a:cubicBezTo>
                  <a:cubicBezTo>
                    <a:pt x="5831" y="1276"/>
                    <a:pt x="5789" y="1468"/>
                    <a:pt x="5806" y="1619"/>
                  </a:cubicBezTo>
                  <a:cubicBezTo>
                    <a:pt x="5823" y="1770"/>
                    <a:pt x="5873" y="1940"/>
                    <a:pt x="5956" y="2099"/>
                  </a:cubicBezTo>
                  <a:cubicBezTo>
                    <a:pt x="6039" y="2258"/>
                    <a:pt x="6206" y="2462"/>
                    <a:pt x="6304" y="2573"/>
                  </a:cubicBezTo>
                  <a:cubicBezTo>
                    <a:pt x="6402" y="2684"/>
                    <a:pt x="6476" y="2715"/>
                    <a:pt x="6541" y="2762"/>
                  </a:cubicBezTo>
                  <a:cubicBezTo>
                    <a:pt x="6606" y="2809"/>
                    <a:pt x="6645" y="2829"/>
                    <a:pt x="6691" y="2852"/>
                  </a:cubicBezTo>
                  <a:cubicBezTo>
                    <a:pt x="6737" y="2875"/>
                    <a:pt x="6788" y="2893"/>
                    <a:pt x="6820" y="2903"/>
                  </a:cubicBezTo>
                  <a:cubicBezTo>
                    <a:pt x="6852" y="2913"/>
                    <a:pt x="6875" y="2913"/>
                    <a:pt x="6886" y="2912"/>
                  </a:cubicBezTo>
                  <a:cubicBezTo>
                    <a:pt x="6897" y="2911"/>
                    <a:pt x="6884" y="2895"/>
                    <a:pt x="6886" y="2897"/>
                  </a:cubicBezTo>
                  <a:cubicBezTo>
                    <a:pt x="6888" y="2899"/>
                    <a:pt x="6894" y="2922"/>
                    <a:pt x="6898" y="2924"/>
                  </a:cubicBezTo>
                  <a:cubicBezTo>
                    <a:pt x="6902" y="2926"/>
                    <a:pt x="6899" y="2913"/>
                    <a:pt x="6913" y="2909"/>
                  </a:cubicBezTo>
                  <a:cubicBezTo>
                    <a:pt x="6927" y="2905"/>
                    <a:pt x="6960" y="2897"/>
                    <a:pt x="6982" y="2897"/>
                  </a:cubicBezTo>
                  <a:cubicBezTo>
                    <a:pt x="7004" y="2897"/>
                    <a:pt x="7025" y="2897"/>
                    <a:pt x="7048" y="2906"/>
                  </a:cubicBezTo>
                  <a:cubicBezTo>
                    <a:pt x="7071" y="2915"/>
                    <a:pt x="7105" y="2938"/>
                    <a:pt x="7120" y="2951"/>
                  </a:cubicBezTo>
                  <a:cubicBezTo>
                    <a:pt x="7135" y="2964"/>
                    <a:pt x="7134" y="2968"/>
                    <a:pt x="7138" y="2984"/>
                  </a:cubicBezTo>
                  <a:cubicBezTo>
                    <a:pt x="7142" y="3000"/>
                    <a:pt x="7145" y="3029"/>
                    <a:pt x="7144" y="3047"/>
                  </a:cubicBezTo>
                  <a:cubicBezTo>
                    <a:pt x="7143" y="3065"/>
                    <a:pt x="7141" y="3077"/>
                    <a:pt x="7135" y="3092"/>
                  </a:cubicBezTo>
                  <a:cubicBezTo>
                    <a:pt x="7129" y="3107"/>
                    <a:pt x="7121" y="3123"/>
                    <a:pt x="7108" y="3137"/>
                  </a:cubicBezTo>
                  <a:cubicBezTo>
                    <a:pt x="7095" y="3151"/>
                    <a:pt x="7076" y="3167"/>
                    <a:pt x="7057" y="3173"/>
                  </a:cubicBezTo>
                  <a:cubicBezTo>
                    <a:pt x="7038" y="3179"/>
                    <a:pt x="7015" y="3174"/>
                    <a:pt x="6994" y="3173"/>
                  </a:cubicBezTo>
                  <a:cubicBezTo>
                    <a:pt x="6973" y="3172"/>
                    <a:pt x="6945" y="3164"/>
                    <a:pt x="6928" y="3167"/>
                  </a:cubicBezTo>
                  <a:cubicBezTo>
                    <a:pt x="6911" y="3170"/>
                    <a:pt x="6900" y="3184"/>
                    <a:pt x="6889" y="3191"/>
                  </a:cubicBezTo>
                  <a:cubicBezTo>
                    <a:pt x="6878" y="3198"/>
                    <a:pt x="6872" y="3203"/>
                    <a:pt x="6862" y="3212"/>
                  </a:cubicBezTo>
                  <a:cubicBezTo>
                    <a:pt x="6852" y="3221"/>
                    <a:pt x="6840" y="3238"/>
                    <a:pt x="6829" y="3248"/>
                  </a:cubicBezTo>
                  <a:cubicBezTo>
                    <a:pt x="6818" y="3258"/>
                    <a:pt x="6846" y="3216"/>
                    <a:pt x="6799" y="3272"/>
                  </a:cubicBezTo>
                  <a:cubicBezTo>
                    <a:pt x="6752" y="3328"/>
                    <a:pt x="6620" y="3439"/>
                    <a:pt x="6544" y="3587"/>
                  </a:cubicBezTo>
                  <a:cubicBezTo>
                    <a:pt x="6468" y="3735"/>
                    <a:pt x="6370" y="3998"/>
                    <a:pt x="6340" y="4163"/>
                  </a:cubicBezTo>
                  <a:cubicBezTo>
                    <a:pt x="6310" y="4328"/>
                    <a:pt x="6347" y="4462"/>
                    <a:pt x="6364" y="4577"/>
                  </a:cubicBezTo>
                  <a:cubicBezTo>
                    <a:pt x="6381" y="4692"/>
                    <a:pt x="6394" y="4740"/>
                    <a:pt x="6442" y="4853"/>
                  </a:cubicBezTo>
                  <a:cubicBezTo>
                    <a:pt x="6490" y="4966"/>
                    <a:pt x="6617" y="5187"/>
                    <a:pt x="6652" y="5255"/>
                  </a:cubicBezTo>
                  <a:cubicBezTo>
                    <a:pt x="6687" y="5323"/>
                    <a:pt x="6641" y="5257"/>
                    <a:pt x="6652" y="5261"/>
                  </a:cubicBezTo>
                  <a:cubicBezTo>
                    <a:pt x="6663" y="5265"/>
                    <a:pt x="6698" y="5267"/>
                    <a:pt x="6718" y="5279"/>
                  </a:cubicBezTo>
                  <a:cubicBezTo>
                    <a:pt x="6738" y="5291"/>
                    <a:pt x="6762" y="5316"/>
                    <a:pt x="6772" y="5336"/>
                  </a:cubicBezTo>
                  <a:cubicBezTo>
                    <a:pt x="6782" y="5356"/>
                    <a:pt x="6782" y="5381"/>
                    <a:pt x="6778" y="5402"/>
                  </a:cubicBezTo>
                  <a:cubicBezTo>
                    <a:pt x="6774" y="5423"/>
                    <a:pt x="6765" y="5443"/>
                    <a:pt x="6748" y="5462"/>
                  </a:cubicBezTo>
                  <a:cubicBezTo>
                    <a:pt x="6731" y="5481"/>
                    <a:pt x="6699" y="5505"/>
                    <a:pt x="6676" y="5516"/>
                  </a:cubicBezTo>
                  <a:cubicBezTo>
                    <a:pt x="6653" y="5527"/>
                    <a:pt x="6624" y="5524"/>
                    <a:pt x="6607" y="5525"/>
                  </a:cubicBezTo>
                  <a:cubicBezTo>
                    <a:pt x="6590" y="5526"/>
                    <a:pt x="6585" y="5526"/>
                    <a:pt x="6574" y="5522"/>
                  </a:cubicBezTo>
                  <a:cubicBezTo>
                    <a:pt x="6563" y="5518"/>
                    <a:pt x="6548" y="5508"/>
                    <a:pt x="6538" y="5501"/>
                  </a:cubicBezTo>
                  <a:cubicBezTo>
                    <a:pt x="6528" y="5494"/>
                    <a:pt x="6522" y="5489"/>
                    <a:pt x="6511" y="5480"/>
                  </a:cubicBezTo>
                  <a:cubicBezTo>
                    <a:pt x="6500" y="5471"/>
                    <a:pt x="6548" y="5443"/>
                    <a:pt x="6472" y="5444"/>
                  </a:cubicBezTo>
                  <a:cubicBezTo>
                    <a:pt x="6396" y="5445"/>
                    <a:pt x="6191" y="5461"/>
                    <a:pt x="6052" y="5489"/>
                  </a:cubicBezTo>
                  <a:cubicBezTo>
                    <a:pt x="5913" y="5517"/>
                    <a:pt x="5778" y="5533"/>
                    <a:pt x="5638" y="5615"/>
                  </a:cubicBezTo>
                  <a:cubicBezTo>
                    <a:pt x="5498" y="5697"/>
                    <a:pt x="5318" y="5860"/>
                    <a:pt x="5212" y="5981"/>
                  </a:cubicBezTo>
                  <a:cubicBezTo>
                    <a:pt x="5106" y="6102"/>
                    <a:pt x="5051" y="6225"/>
                    <a:pt x="5002" y="6341"/>
                  </a:cubicBezTo>
                  <a:cubicBezTo>
                    <a:pt x="4953" y="6457"/>
                    <a:pt x="4931" y="6610"/>
                    <a:pt x="4915" y="6680"/>
                  </a:cubicBezTo>
                  <a:cubicBezTo>
                    <a:pt x="4899" y="6750"/>
                    <a:pt x="4905" y="6739"/>
                    <a:pt x="4903" y="6764"/>
                  </a:cubicBezTo>
                  <a:cubicBezTo>
                    <a:pt x="4901" y="6789"/>
                    <a:pt x="4894" y="6809"/>
                    <a:pt x="4900" y="6833"/>
                  </a:cubicBezTo>
                  <a:cubicBezTo>
                    <a:pt x="4906" y="6857"/>
                    <a:pt x="4937" y="6883"/>
                    <a:pt x="4939" y="6908"/>
                  </a:cubicBezTo>
                  <a:cubicBezTo>
                    <a:pt x="4941" y="6933"/>
                    <a:pt x="4925" y="6966"/>
                    <a:pt x="4912" y="6983"/>
                  </a:cubicBezTo>
                  <a:cubicBezTo>
                    <a:pt x="4899" y="7000"/>
                    <a:pt x="4877" y="7005"/>
                    <a:pt x="4858" y="7013"/>
                  </a:cubicBezTo>
                  <a:cubicBezTo>
                    <a:pt x="4839" y="7021"/>
                    <a:pt x="4821" y="7027"/>
                    <a:pt x="4798" y="7028"/>
                  </a:cubicBezTo>
                  <a:cubicBezTo>
                    <a:pt x="4775" y="7029"/>
                    <a:pt x="4740" y="7027"/>
                    <a:pt x="4720" y="7019"/>
                  </a:cubicBezTo>
                  <a:cubicBezTo>
                    <a:pt x="4700" y="7011"/>
                    <a:pt x="4689" y="6998"/>
                    <a:pt x="4678" y="6983"/>
                  </a:cubicBezTo>
                  <a:cubicBezTo>
                    <a:pt x="4667" y="6968"/>
                    <a:pt x="4657" y="6950"/>
                    <a:pt x="4654" y="6929"/>
                  </a:cubicBezTo>
                  <a:cubicBezTo>
                    <a:pt x="4651" y="6908"/>
                    <a:pt x="4674" y="6879"/>
                    <a:pt x="4660" y="6854"/>
                  </a:cubicBezTo>
                  <a:cubicBezTo>
                    <a:pt x="4646" y="6829"/>
                    <a:pt x="4593" y="6796"/>
                    <a:pt x="4567" y="6776"/>
                  </a:cubicBezTo>
                  <a:cubicBezTo>
                    <a:pt x="4541" y="6756"/>
                    <a:pt x="4559" y="6761"/>
                    <a:pt x="4501" y="6731"/>
                  </a:cubicBezTo>
                  <a:cubicBezTo>
                    <a:pt x="4443" y="6701"/>
                    <a:pt x="4341" y="6635"/>
                    <a:pt x="4216" y="6593"/>
                  </a:cubicBezTo>
                  <a:cubicBezTo>
                    <a:pt x="4091" y="6551"/>
                    <a:pt x="3915" y="6492"/>
                    <a:pt x="3748" y="6479"/>
                  </a:cubicBezTo>
                  <a:cubicBezTo>
                    <a:pt x="3581" y="6466"/>
                    <a:pt x="3362" y="6484"/>
                    <a:pt x="3214" y="6515"/>
                  </a:cubicBezTo>
                  <a:cubicBezTo>
                    <a:pt x="3066" y="6546"/>
                    <a:pt x="2973" y="6609"/>
                    <a:pt x="2860" y="6665"/>
                  </a:cubicBezTo>
                  <a:cubicBezTo>
                    <a:pt x="2747" y="6721"/>
                    <a:pt x="2594" y="6819"/>
                    <a:pt x="2536" y="6854"/>
                  </a:cubicBezTo>
                  <a:cubicBezTo>
                    <a:pt x="2478" y="6889"/>
                    <a:pt x="2517" y="6862"/>
                    <a:pt x="2512" y="6878"/>
                  </a:cubicBezTo>
                  <a:cubicBezTo>
                    <a:pt x="2507" y="6894"/>
                    <a:pt x="2510" y="6929"/>
                    <a:pt x="2503" y="6950"/>
                  </a:cubicBezTo>
                  <a:cubicBezTo>
                    <a:pt x="2496" y="6971"/>
                    <a:pt x="2485" y="6993"/>
                    <a:pt x="2470" y="7007"/>
                  </a:cubicBezTo>
                  <a:cubicBezTo>
                    <a:pt x="2455" y="7021"/>
                    <a:pt x="2432" y="7033"/>
                    <a:pt x="2413" y="7037"/>
                  </a:cubicBezTo>
                  <a:cubicBezTo>
                    <a:pt x="2394" y="7041"/>
                    <a:pt x="2374" y="7038"/>
                    <a:pt x="2353" y="7031"/>
                  </a:cubicBezTo>
                  <a:cubicBezTo>
                    <a:pt x="2332" y="7024"/>
                    <a:pt x="2301" y="7011"/>
                    <a:pt x="2284" y="6992"/>
                  </a:cubicBezTo>
                  <a:cubicBezTo>
                    <a:pt x="2267" y="6973"/>
                    <a:pt x="2255" y="6943"/>
                    <a:pt x="2254" y="6920"/>
                  </a:cubicBezTo>
                  <a:cubicBezTo>
                    <a:pt x="2253" y="6897"/>
                    <a:pt x="2267" y="6867"/>
                    <a:pt x="2278" y="6851"/>
                  </a:cubicBezTo>
                  <a:cubicBezTo>
                    <a:pt x="2289" y="6835"/>
                    <a:pt x="2313" y="6832"/>
                    <a:pt x="2320" y="6824"/>
                  </a:cubicBezTo>
                  <a:cubicBezTo>
                    <a:pt x="2327" y="6816"/>
                    <a:pt x="2321" y="6818"/>
                    <a:pt x="2320" y="6803"/>
                  </a:cubicBezTo>
                  <a:cubicBezTo>
                    <a:pt x="2319" y="6788"/>
                    <a:pt x="2326" y="6792"/>
                    <a:pt x="2314" y="6734"/>
                  </a:cubicBezTo>
                  <a:cubicBezTo>
                    <a:pt x="2302" y="6676"/>
                    <a:pt x="2305" y="6580"/>
                    <a:pt x="2248" y="6455"/>
                  </a:cubicBezTo>
                  <a:cubicBezTo>
                    <a:pt x="2191" y="6330"/>
                    <a:pt x="2081" y="6102"/>
                    <a:pt x="1972" y="5981"/>
                  </a:cubicBezTo>
                  <a:cubicBezTo>
                    <a:pt x="1863" y="5860"/>
                    <a:pt x="1732" y="5800"/>
                    <a:pt x="1594" y="5729"/>
                  </a:cubicBezTo>
                  <a:cubicBezTo>
                    <a:pt x="1456" y="5658"/>
                    <a:pt x="1281" y="5591"/>
                    <a:pt x="1144" y="5555"/>
                  </a:cubicBezTo>
                  <a:cubicBezTo>
                    <a:pt x="1007" y="5519"/>
                    <a:pt x="849" y="5520"/>
                    <a:pt x="772" y="5513"/>
                  </a:cubicBezTo>
                  <a:cubicBezTo>
                    <a:pt x="695" y="5506"/>
                    <a:pt x="712" y="5507"/>
                    <a:pt x="682" y="5513"/>
                  </a:cubicBezTo>
                  <a:cubicBezTo>
                    <a:pt x="652" y="5519"/>
                    <a:pt x="614" y="5543"/>
                    <a:pt x="592" y="5549"/>
                  </a:cubicBezTo>
                  <a:cubicBezTo>
                    <a:pt x="570" y="5555"/>
                    <a:pt x="571" y="5555"/>
                    <a:pt x="550" y="5549"/>
                  </a:cubicBezTo>
                  <a:cubicBezTo>
                    <a:pt x="529" y="5543"/>
                    <a:pt x="483" y="5532"/>
                    <a:pt x="463" y="5513"/>
                  </a:cubicBezTo>
                  <a:cubicBezTo>
                    <a:pt x="443" y="5494"/>
                    <a:pt x="429" y="5457"/>
                    <a:pt x="427" y="5435"/>
                  </a:cubicBezTo>
                  <a:cubicBezTo>
                    <a:pt x="425" y="5413"/>
                    <a:pt x="436" y="5396"/>
                    <a:pt x="448" y="5378"/>
                  </a:cubicBezTo>
                  <a:cubicBezTo>
                    <a:pt x="460" y="5360"/>
                    <a:pt x="484" y="5333"/>
                    <a:pt x="499" y="5324"/>
                  </a:cubicBezTo>
                  <a:cubicBezTo>
                    <a:pt x="514" y="5315"/>
                    <a:pt x="519" y="5333"/>
                    <a:pt x="541" y="5324"/>
                  </a:cubicBezTo>
                  <a:cubicBezTo>
                    <a:pt x="563" y="5315"/>
                    <a:pt x="583" y="5371"/>
                    <a:pt x="634" y="5267"/>
                  </a:cubicBezTo>
                  <a:cubicBezTo>
                    <a:pt x="685" y="5163"/>
                    <a:pt x="811" y="4885"/>
                    <a:pt x="844" y="4703"/>
                  </a:cubicBezTo>
                  <a:cubicBezTo>
                    <a:pt x="877" y="4521"/>
                    <a:pt x="863" y="4336"/>
                    <a:pt x="832" y="4175"/>
                  </a:cubicBezTo>
                  <a:cubicBezTo>
                    <a:pt x="801" y="4014"/>
                    <a:pt x="735" y="3877"/>
                    <a:pt x="658" y="3737"/>
                  </a:cubicBezTo>
                  <a:cubicBezTo>
                    <a:pt x="581" y="3597"/>
                    <a:pt x="445" y="3419"/>
                    <a:pt x="370" y="3335"/>
                  </a:cubicBezTo>
                  <a:cubicBezTo>
                    <a:pt x="295" y="3251"/>
                    <a:pt x="249" y="3249"/>
                    <a:pt x="205" y="3230"/>
                  </a:cubicBezTo>
                  <a:cubicBezTo>
                    <a:pt x="161" y="3211"/>
                    <a:pt x="135" y="3229"/>
                    <a:pt x="106" y="3221"/>
                  </a:cubicBezTo>
                  <a:cubicBezTo>
                    <a:pt x="77" y="3213"/>
                    <a:pt x="45" y="3195"/>
                    <a:pt x="28" y="3179"/>
                  </a:cubicBezTo>
                  <a:cubicBezTo>
                    <a:pt x="11" y="3163"/>
                    <a:pt x="8" y="3147"/>
                    <a:pt x="4" y="3125"/>
                  </a:cubicBezTo>
                  <a:cubicBezTo>
                    <a:pt x="0" y="3103"/>
                    <a:pt x="0" y="3068"/>
                    <a:pt x="4" y="3047"/>
                  </a:cubicBezTo>
                  <a:cubicBezTo>
                    <a:pt x="8" y="3026"/>
                    <a:pt x="14" y="3012"/>
                    <a:pt x="28" y="2999"/>
                  </a:cubicBezTo>
                  <a:cubicBezTo>
                    <a:pt x="42" y="2986"/>
                    <a:pt x="65" y="2972"/>
                    <a:pt x="91" y="2966"/>
                  </a:cubicBezTo>
                  <a:cubicBezTo>
                    <a:pt x="117" y="2960"/>
                    <a:pt x="147" y="2960"/>
                    <a:pt x="184" y="2963"/>
                  </a:cubicBezTo>
                  <a:cubicBezTo>
                    <a:pt x="221" y="2966"/>
                    <a:pt x="231" y="3017"/>
                    <a:pt x="316" y="2987"/>
                  </a:cubicBezTo>
                  <a:cubicBezTo>
                    <a:pt x="401" y="2957"/>
                    <a:pt x="562" y="2896"/>
                    <a:pt x="694" y="2783"/>
                  </a:cubicBezTo>
                  <a:cubicBezTo>
                    <a:pt x="826" y="2670"/>
                    <a:pt x="1010" y="2461"/>
                    <a:pt x="1108" y="2309"/>
                  </a:cubicBezTo>
                  <a:cubicBezTo>
                    <a:pt x="1206" y="2157"/>
                    <a:pt x="1244" y="2021"/>
                    <a:pt x="1282" y="1871"/>
                  </a:cubicBezTo>
                  <a:cubicBezTo>
                    <a:pt x="1320" y="1721"/>
                    <a:pt x="1332" y="1530"/>
                    <a:pt x="1336" y="1409"/>
                  </a:cubicBezTo>
                  <a:cubicBezTo>
                    <a:pt x="1340" y="1288"/>
                    <a:pt x="1332" y="1208"/>
                    <a:pt x="1306" y="1145"/>
                  </a:cubicBezTo>
                  <a:cubicBezTo>
                    <a:pt x="1280" y="1082"/>
                    <a:pt x="1198" y="1077"/>
                    <a:pt x="1180" y="1031"/>
                  </a:cubicBezTo>
                  <a:cubicBezTo>
                    <a:pt x="1162" y="985"/>
                    <a:pt x="1166" y="902"/>
                    <a:pt x="1198" y="869"/>
                  </a:cubicBezTo>
                  <a:cubicBezTo>
                    <a:pt x="1230" y="836"/>
                    <a:pt x="1327" y="816"/>
                    <a:pt x="1372" y="833"/>
                  </a:cubicBezTo>
                  <a:cubicBezTo>
                    <a:pt x="1417" y="850"/>
                    <a:pt x="1439" y="936"/>
                    <a:pt x="1468" y="971"/>
                  </a:cubicBezTo>
                  <a:cubicBezTo>
                    <a:pt x="1497" y="1006"/>
                    <a:pt x="1475" y="1014"/>
                    <a:pt x="1546" y="1043"/>
                  </a:cubicBezTo>
                  <a:cubicBezTo>
                    <a:pt x="1617" y="1072"/>
                    <a:pt x="1769" y="1125"/>
                    <a:pt x="1894" y="1145"/>
                  </a:cubicBezTo>
                  <a:cubicBezTo>
                    <a:pt x="2019" y="1165"/>
                    <a:pt x="2139" y="1189"/>
                    <a:pt x="2296" y="1166"/>
                  </a:cubicBezTo>
                  <a:cubicBezTo>
                    <a:pt x="2453" y="1143"/>
                    <a:pt x="2675" y="1097"/>
                    <a:pt x="2839" y="1004"/>
                  </a:cubicBezTo>
                  <a:cubicBezTo>
                    <a:pt x="3003" y="911"/>
                    <a:pt x="3179" y="719"/>
                    <a:pt x="3280" y="605"/>
                  </a:cubicBezTo>
                  <a:cubicBezTo>
                    <a:pt x="3381" y="491"/>
                    <a:pt x="3416" y="383"/>
                    <a:pt x="3448" y="323"/>
                  </a:cubicBezTo>
                  <a:cubicBezTo>
                    <a:pt x="3480" y="263"/>
                    <a:pt x="3467" y="261"/>
                    <a:pt x="3472" y="245"/>
                  </a:cubicBezTo>
                  <a:close/>
                </a:path>
              </a:pathLst>
            </a:custGeom>
            <a:solidFill>
              <a:srgbClr val="C4C4C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35" y="3396"/>
              <a:ext cx="5178" cy="5116"/>
            </a:xfrm>
            <a:prstGeom prst="ellipse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3825" y="3486"/>
              <a:ext cx="4986" cy="4926"/>
            </a:xfrm>
            <a:prstGeom prst="ellipse">
              <a:avLst/>
            </a:prstGeom>
            <a:solidFill>
              <a:srgbClr val="FFE2A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770" y="3900"/>
              <a:ext cx="2963" cy="3618"/>
            </a:xfrm>
            <a:custGeom>
              <a:avLst/>
              <a:gdLst>
                <a:gd name="T0" fmla="*/ 0 w 2963"/>
                <a:gd name="T1" fmla="*/ 1133 h 3618"/>
                <a:gd name="T2" fmla="*/ 705 w 2963"/>
                <a:gd name="T3" fmla="*/ 1125 h 3618"/>
                <a:gd name="T4" fmla="*/ 381 w 2963"/>
                <a:gd name="T5" fmla="*/ 888 h 3618"/>
                <a:gd name="T6" fmla="*/ 489 w 2963"/>
                <a:gd name="T7" fmla="*/ 768 h 3618"/>
                <a:gd name="T8" fmla="*/ 885 w 2963"/>
                <a:gd name="T9" fmla="*/ 1058 h 3618"/>
                <a:gd name="T10" fmla="*/ 885 w 2963"/>
                <a:gd name="T11" fmla="*/ 690 h 3618"/>
                <a:gd name="T12" fmla="*/ 1059 w 2963"/>
                <a:gd name="T13" fmla="*/ 690 h 3618"/>
                <a:gd name="T14" fmla="*/ 1058 w 2963"/>
                <a:gd name="T15" fmla="*/ 1118 h 3618"/>
                <a:gd name="T16" fmla="*/ 1503 w 2963"/>
                <a:gd name="T17" fmla="*/ 1122 h 3618"/>
                <a:gd name="T18" fmla="*/ 1500 w 2963"/>
                <a:gd name="T19" fmla="*/ 795 h 3618"/>
                <a:gd name="T20" fmla="*/ 921 w 2963"/>
                <a:gd name="T21" fmla="*/ 330 h 3618"/>
                <a:gd name="T22" fmla="*/ 1023 w 2963"/>
                <a:gd name="T23" fmla="*/ 210 h 3618"/>
                <a:gd name="T24" fmla="*/ 1508 w 2963"/>
                <a:gd name="T25" fmla="*/ 578 h 3618"/>
                <a:gd name="T26" fmla="*/ 1509 w 2963"/>
                <a:gd name="T27" fmla="*/ 0 h 3618"/>
                <a:gd name="T28" fmla="*/ 1701 w 2963"/>
                <a:gd name="T29" fmla="*/ 12 h 3618"/>
                <a:gd name="T30" fmla="*/ 1701 w 2963"/>
                <a:gd name="T31" fmla="*/ 582 h 3618"/>
                <a:gd name="T32" fmla="*/ 2163 w 2963"/>
                <a:gd name="T33" fmla="*/ 228 h 3618"/>
                <a:gd name="T34" fmla="*/ 2271 w 2963"/>
                <a:gd name="T35" fmla="*/ 342 h 3618"/>
                <a:gd name="T36" fmla="*/ 1683 w 2963"/>
                <a:gd name="T37" fmla="*/ 798 h 3618"/>
                <a:gd name="T38" fmla="*/ 1683 w 2963"/>
                <a:gd name="T39" fmla="*/ 1140 h 3618"/>
                <a:gd name="T40" fmla="*/ 2049 w 2963"/>
                <a:gd name="T41" fmla="*/ 1140 h 3618"/>
                <a:gd name="T42" fmla="*/ 2619 w 2963"/>
                <a:gd name="T43" fmla="*/ 708 h 3618"/>
                <a:gd name="T44" fmla="*/ 2751 w 2963"/>
                <a:gd name="T45" fmla="*/ 828 h 3618"/>
                <a:gd name="T46" fmla="*/ 2343 w 2963"/>
                <a:gd name="T47" fmla="*/ 1128 h 3618"/>
                <a:gd name="T48" fmla="*/ 2948 w 2963"/>
                <a:gd name="T49" fmla="*/ 1125 h 3618"/>
                <a:gd name="T50" fmla="*/ 2948 w 2963"/>
                <a:gd name="T51" fmla="*/ 1305 h 3618"/>
                <a:gd name="T52" fmla="*/ 1073 w 2963"/>
                <a:gd name="T53" fmla="*/ 1313 h 3618"/>
                <a:gd name="T54" fmla="*/ 1071 w 2963"/>
                <a:gd name="T55" fmla="*/ 1860 h 3618"/>
                <a:gd name="T56" fmla="*/ 2961 w 2963"/>
                <a:gd name="T57" fmla="*/ 1860 h 3618"/>
                <a:gd name="T58" fmla="*/ 2963 w 2963"/>
                <a:gd name="T59" fmla="*/ 2715 h 3618"/>
                <a:gd name="T60" fmla="*/ 2753 w 2963"/>
                <a:gd name="T61" fmla="*/ 2723 h 3618"/>
                <a:gd name="T62" fmla="*/ 2751 w 2963"/>
                <a:gd name="T63" fmla="*/ 3618 h 3618"/>
                <a:gd name="T64" fmla="*/ 2523 w 2963"/>
                <a:gd name="T65" fmla="*/ 3612 h 3618"/>
                <a:gd name="T66" fmla="*/ 2520 w 2963"/>
                <a:gd name="T67" fmla="*/ 2723 h 3618"/>
                <a:gd name="T68" fmla="*/ 2303 w 2963"/>
                <a:gd name="T69" fmla="*/ 2723 h 3618"/>
                <a:gd name="T70" fmla="*/ 2301 w 2963"/>
                <a:gd name="T71" fmla="*/ 3618 h 3618"/>
                <a:gd name="T72" fmla="*/ 2078 w 2963"/>
                <a:gd name="T73" fmla="*/ 3615 h 3618"/>
                <a:gd name="T74" fmla="*/ 2078 w 2963"/>
                <a:gd name="T75" fmla="*/ 2723 h 3618"/>
                <a:gd name="T76" fmla="*/ 1253 w 2963"/>
                <a:gd name="T77" fmla="*/ 2715 h 3618"/>
                <a:gd name="T78" fmla="*/ 1251 w 2963"/>
                <a:gd name="T79" fmla="*/ 3612 h 3618"/>
                <a:gd name="T80" fmla="*/ 1011 w 2963"/>
                <a:gd name="T81" fmla="*/ 3612 h 3618"/>
                <a:gd name="T82" fmla="*/ 1013 w 2963"/>
                <a:gd name="T83" fmla="*/ 2715 h 3618"/>
                <a:gd name="T84" fmla="*/ 789 w 2963"/>
                <a:gd name="T85" fmla="*/ 2718 h 3618"/>
                <a:gd name="T86" fmla="*/ 788 w 2963"/>
                <a:gd name="T87" fmla="*/ 3615 h 3618"/>
                <a:gd name="T88" fmla="*/ 549 w 2963"/>
                <a:gd name="T89" fmla="*/ 3612 h 3618"/>
                <a:gd name="T90" fmla="*/ 549 w 2963"/>
                <a:gd name="T91" fmla="*/ 2712 h 3618"/>
                <a:gd name="T92" fmla="*/ 338 w 2963"/>
                <a:gd name="T93" fmla="*/ 2708 h 3618"/>
                <a:gd name="T94" fmla="*/ 339 w 2963"/>
                <a:gd name="T95" fmla="*/ 1458 h 3618"/>
                <a:gd name="T96" fmla="*/ 3 w 2963"/>
                <a:gd name="T97" fmla="*/ 1458 h 3618"/>
                <a:gd name="T98" fmla="*/ 0 w 2963"/>
                <a:gd name="T99" fmla="*/ 1133 h 3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3" h="3618">
                  <a:moveTo>
                    <a:pt x="0" y="1133"/>
                  </a:moveTo>
                  <a:lnTo>
                    <a:pt x="705" y="1125"/>
                  </a:lnTo>
                  <a:lnTo>
                    <a:pt x="381" y="888"/>
                  </a:lnTo>
                  <a:lnTo>
                    <a:pt x="489" y="768"/>
                  </a:lnTo>
                  <a:lnTo>
                    <a:pt x="885" y="1058"/>
                  </a:lnTo>
                  <a:lnTo>
                    <a:pt x="885" y="690"/>
                  </a:lnTo>
                  <a:lnTo>
                    <a:pt x="1059" y="690"/>
                  </a:lnTo>
                  <a:lnTo>
                    <a:pt x="1058" y="1118"/>
                  </a:lnTo>
                  <a:lnTo>
                    <a:pt x="1503" y="1122"/>
                  </a:lnTo>
                  <a:lnTo>
                    <a:pt x="1500" y="795"/>
                  </a:lnTo>
                  <a:lnTo>
                    <a:pt x="921" y="330"/>
                  </a:lnTo>
                  <a:lnTo>
                    <a:pt x="1023" y="210"/>
                  </a:lnTo>
                  <a:lnTo>
                    <a:pt x="1508" y="578"/>
                  </a:lnTo>
                  <a:lnTo>
                    <a:pt x="1509" y="0"/>
                  </a:lnTo>
                  <a:lnTo>
                    <a:pt x="1701" y="12"/>
                  </a:lnTo>
                  <a:lnTo>
                    <a:pt x="1701" y="582"/>
                  </a:lnTo>
                  <a:lnTo>
                    <a:pt x="2163" y="228"/>
                  </a:lnTo>
                  <a:lnTo>
                    <a:pt x="2271" y="342"/>
                  </a:lnTo>
                  <a:lnTo>
                    <a:pt x="1683" y="798"/>
                  </a:lnTo>
                  <a:lnTo>
                    <a:pt x="1683" y="1140"/>
                  </a:lnTo>
                  <a:lnTo>
                    <a:pt x="2049" y="1140"/>
                  </a:lnTo>
                  <a:lnTo>
                    <a:pt x="2619" y="708"/>
                  </a:lnTo>
                  <a:lnTo>
                    <a:pt x="2751" y="828"/>
                  </a:lnTo>
                  <a:lnTo>
                    <a:pt x="2343" y="1128"/>
                  </a:lnTo>
                  <a:lnTo>
                    <a:pt x="2948" y="1125"/>
                  </a:lnTo>
                  <a:lnTo>
                    <a:pt x="2948" y="1305"/>
                  </a:lnTo>
                  <a:lnTo>
                    <a:pt x="1073" y="1313"/>
                  </a:lnTo>
                  <a:lnTo>
                    <a:pt x="1071" y="1860"/>
                  </a:lnTo>
                  <a:lnTo>
                    <a:pt x="2961" y="1860"/>
                  </a:lnTo>
                  <a:lnTo>
                    <a:pt x="2963" y="2715"/>
                  </a:lnTo>
                  <a:lnTo>
                    <a:pt x="2753" y="2723"/>
                  </a:lnTo>
                  <a:lnTo>
                    <a:pt x="2751" y="3618"/>
                  </a:lnTo>
                  <a:lnTo>
                    <a:pt x="2523" y="3612"/>
                  </a:lnTo>
                  <a:lnTo>
                    <a:pt x="2520" y="2723"/>
                  </a:lnTo>
                  <a:lnTo>
                    <a:pt x="2303" y="2723"/>
                  </a:lnTo>
                  <a:lnTo>
                    <a:pt x="2301" y="3618"/>
                  </a:lnTo>
                  <a:lnTo>
                    <a:pt x="2078" y="3615"/>
                  </a:lnTo>
                  <a:lnTo>
                    <a:pt x="2078" y="2723"/>
                  </a:lnTo>
                  <a:lnTo>
                    <a:pt x="1253" y="2715"/>
                  </a:lnTo>
                  <a:lnTo>
                    <a:pt x="1251" y="3612"/>
                  </a:lnTo>
                  <a:lnTo>
                    <a:pt x="1011" y="3612"/>
                  </a:lnTo>
                  <a:lnTo>
                    <a:pt x="1013" y="2715"/>
                  </a:lnTo>
                  <a:lnTo>
                    <a:pt x="789" y="2718"/>
                  </a:lnTo>
                  <a:lnTo>
                    <a:pt x="788" y="3615"/>
                  </a:lnTo>
                  <a:lnTo>
                    <a:pt x="549" y="3612"/>
                  </a:lnTo>
                  <a:lnTo>
                    <a:pt x="549" y="2712"/>
                  </a:lnTo>
                  <a:lnTo>
                    <a:pt x="338" y="2708"/>
                  </a:lnTo>
                  <a:lnTo>
                    <a:pt x="339" y="1458"/>
                  </a:lnTo>
                  <a:lnTo>
                    <a:pt x="3" y="1458"/>
                  </a:lnTo>
                  <a:lnTo>
                    <a:pt x="0" y="1133"/>
                  </a:lnTo>
                  <a:close/>
                </a:path>
              </a:pathLst>
            </a:custGeom>
            <a:solidFill>
              <a:srgbClr val="B03B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3" y="528822"/>
            <a:ext cx="2340564" cy="985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0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5219288" y="2208328"/>
            <a:ext cx="2925026" cy="745666"/>
          </a:xfrm>
          <a:prstGeom prst="wedgeRoundRectCallout">
            <a:avLst>
              <a:gd name="adj1" fmla="val -3056"/>
              <a:gd name="adj2" fmla="val 866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Париденя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-1"/>
            <a:ext cx="9144000" cy="332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11440" y="6525344"/>
            <a:ext cx="9144000" cy="348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611560" y="4425021"/>
            <a:ext cx="2376264" cy="745666"/>
          </a:xfrm>
          <a:prstGeom prst="wedgeRoundRectCallout">
            <a:avLst>
              <a:gd name="adj1" fmla="val 4177"/>
              <a:gd name="adj2" fmla="val -991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Сэр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273854"/>
            <a:ext cx="4572000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99700"/>
            <a:ext cx="4544147" cy="34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5004048" y="1844824"/>
            <a:ext cx="2925026" cy="745666"/>
          </a:xfrm>
          <a:prstGeom prst="wedgeRoundRectCallout">
            <a:avLst>
              <a:gd name="adj1" fmla="val -52790"/>
              <a:gd name="adj2" fmla="val -1065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Сармик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-1"/>
            <a:ext cx="9144000" cy="332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11440" y="6525344"/>
            <a:ext cx="9144000" cy="348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1115616" y="5117090"/>
            <a:ext cx="2376264" cy="745666"/>
          </a:xfrm>
          <a:prstGeom prst="wedgeRoundRectCallout">
            <a:avLst>
              <a:gd name="adj1" fmla="val 45573"/>
              <a:gd name="adj2" fmla="val -843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9" y="486666"/>
            <a:ext cx="4524375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3565950"/>
            <a:ext cx="45720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00808"/>
            <a:ext cx="6858000" cy="2387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 вада!</a:t>
            </a:r>
            <a:br>
              <a:rPr lang="ru-RU" sz="40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60032" y="4725144"/>
            <a:ext cx="3861048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 - Ольга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Ивановна Варницына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преподаватель школы,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методист центра развития образования Ненецкого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автономного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округа</a:t>
            </a:r>
            <a:r>
              <a:rPr lang="ru-RU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76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0" y="6380906"/>
            <a:ext cx="9144000" cy="486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7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76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0" y="6414468"/>
            <a:ext cx="9144000" cy="452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5045" y="3091627"/>
            <a:ext cx="56339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Иленя</a:t>
            </a:r>
            <a:r>
              <a:rPr lang="en-US" sz="4000" b="1" spc="3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’</a:t>
            </a:r>
            <a:r>
              <a:rPr lang="ru-RU" sz="4000" b="1" spc="3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spc="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варк</a:t>
            </a:r>
            <a:r>
              <a:rPr lang="en-US" sz="4000" b="1" spc="3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-1"/>
            <a:ext cx="9144000" cy="418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65264"/>
            <a:ext cx="9144000" cy="47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picfiles.alphacoders.com/107/10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855"/>
            <a:ext cx="4460823" cy="27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560" t="-4413" r="31961" b="35418"/>
          <a:stretch/>
        </p:blipFill>
        <p:spPr>
          <a:xfrm>
            <a:off x="280055" y="2888547"/>
            <a:ext cx="4391131" cy="3322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78676"/>
            <a:ext cx="2880320" cy="4424315"/>
          </a:xfrm>
          <a:prstGeom prst="rect">
            <a:avLst/>
          </a:prstGeom>
        </p:spPr>
      </p:pic>
      <p:sp>
        <p:nvSpPr>
          <p:cNvPr id="21" name="6-конечная звезда 20"/>
          <p:cNvSpPr/>
          <p:nvPr/>
        </p:nvSpPr>
        <p:spPr>
          <a:xfrm>
            <a:off x="3851920" y="2606720"/>
            <a:ext cx="2108820" cy="15423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023993" y="602628"/>
            <a:ext cx="1475999" cy="869360"/>
          </a:xfrm>
          <a:prstGeom prst="wedgeRoundRectCallout">
            <a:avLst>
              <a:gd name="adj1" fmla="val -43391"/>
              <a:gd name="adj2" fmla="val 7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823827" y="5303453"/>
            <a:ext cx="1475999" cy="869360"/>
          </a:xfrm>
          <a:prstGeom prst="wedgeRoundRectCallout">
            <a:avLst>
              <a:gd name="adj1" fmla="val -89385"/>
              <a:gd name="adj2" fmla="val -1276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308304" y="662751"/>
            <a:ext cx="1475999" cy="869360"/>
          </a:xfrm>
          <a:prstGeom prst="wedgeRoundRectCallout">
            <a:avLst>
              <a:gd name="adj1" fmla="val -43391"/>
              <a:gd name="adj2" fmla="val 7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04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4716016" y="1844824"/>
            <a:ext cx="2880320" cy="1296144"/>
          </a:xfrm>
          <a:prstGeom prst="wedgeRoundRectCallout">
            <a:avLst>
              <a:gd name="adj1" fmla="val -43391"/>
              <a:gd name="adj2" fmla="val 7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Хореко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8680"/>
            <a:ext cx="3751006" cy="56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363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474211"/>
            <a:ext cx="9144000" cy="369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141"/>
            <a:ext cx="4644008" cy="3096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034" y="1402024"/>
            <a:ext cx="4572000" cy="3048000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066929" y="4263924"/>
            <a:ext cx="1908047" cy="869360"/>
          </a:xfrm>
          <a:prstGeom prst="wedgeRoundRectCallout">
            <a:avLst>
              <a:gd name="adj1" fmla="val -41213"/>
              <a:gd name="adj2" fmla="val -102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875" y="3378206"/>
            <a:ext cx="4200285" cy="2884316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4104113" y="625830"/>
            <a:ext cx="1908047" cy="869360"/>
          </a:xfrm>
          <a:prstGeom prst="wedgeRoundRectCallout">
            <a:avLst>
              <a:gd name="adj1" fmla="val -43391"/>
              <a:gd name="adj2" fmla="val 7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51520" y="5394634"/>
            <a:ext cx="1908047" cy="869360"/>
          </a:xfrm>
          <a:prstGeom prst="wedgeRoundRectCallout">
            <a:avLst>
              <a:gd name="adj1" fmla="val 54634"/>
              <a:gd name="adj2" fmla="val -113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Юно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эбте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366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413150"/>
            <a:ext cx="9144000" cy="430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99542"/>
            <a:ext cx="4392488" cy="2910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716" y="1801313"/>
            <a:ext cx="4572000" cy="3048000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6736716" y="5229200"/>
            <a:ext cx="1692023" cy="869360"/>
          </a:xfrm>
          <a:prstGeom prst="wedgeRoundRectCallout">
            <a:avLst>
              <a:gd name="adj1" fmla="val -74646"/>
              <a:gd name="adj2" fmla="val -2168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Хутюка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538705"/>
            <a:ext cx="4392488" cy="2745305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179512" y="5298752"/>
            <a:ext cx="2008478" cy="869360"/>
          </a:xfrm>
          <a:prstGeom prst="wedgeRoundRectCallout">
            <a:avLst>
              <a:gd name="adj1" fmla="val 44214"/>
              <a:gd name="adj2" fmla="val -81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Хоска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139952" y="650859"/>
            <a:ext cx="2008478" cy="869360"/>
          </a:xfrm>
          <a:prstGeom prst="wedgeRoundRectCallout">
            <a:avLst>
              <a:gd name="adj1" fmla="val -64085"/>
              <a:gd name="adj2" fmla="val 76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Вэнько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-1"/>
            <a:ext cx="9144000" cy="416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453336"/>
            <a:ext cx="9144000" cy="390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5724128" y="5013176"/>
            <a:ext cx="2374287" cy="726956"/>
          </a:xfrm>
          <a:prstGeom prst="wedgeRoundRectCallout">
            <a:avLst>
              <a:gd name="adj1" fmla="val -53311"/>
              <a:gd name="adj2" fmla="val -958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Тёня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535" y="590739"/>
            <a:ext cx="4625921" cy="3466733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187624" y="644321"/>
            <a:ext cx="2026761" cy="869360"/>
          </a:xfrm>
          <a:prstGeom prst="wedgeRoundRectCallout">
            <a:avLst>
              <a:gd name="adj1" fmla="val 81243"/>
              <a:gd name="adj2" fmla="val -75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Нохо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032273"/>
            <a:ext cx="4869497" cy="32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148064" y="669126"/>
            <a:ext cx="1656184" cy="864407"/>
          </a:xfrm>
          <a:prstGeom prst="wedgeRoundRectCallout">
            <a:avLst>
              <a:gd name="adj1" fmla="val -52935"/>
              <a:gd name="adj2" fmla="val 698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483768" y="4941168"/>
            <a:ext cx="1620072" cy="745666"/>
          </a:xfrm>
          <a:prstGeom prst="wedgeRoundRectCallout">
            <a:avLst>
              <a:gd name="adj1" fmla="val 50820"/>
              <a:gd name="adj2" fmla="val -86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Таряв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-1"/>
            <a:ext cx="9144000" cy="332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11440" y="6525344"/>
            <a:ext cx="9144000" cy="348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22965"/>
            <a:ext cx="4562475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47230"/>
            <a:ext cx="3962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1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5220072" y="2477368"/>
            <a:ext cx="1620072" cy="745666"/>
          </a:xfrm>
          <a:prstGeom prst="wedgeRoundRectCallout">
            <a:avLst>
              <a:gd name="adj1" fmla="val -3056"/>
              <a:gd name="adj2" fmla="val 866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Писяко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-1"/>
            <a:ext cx="9144000" cy="332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11440" y="6553032"/>
            <a:ext cx="9144000" cy="321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40" y="3560201"/>
            <a:ext cx="3955013" cy="2636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574833"/>
            <a:ext cx="3276352" cy="3602861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467544" y="4533850"/>
            <a:ext cx="1620072" cy="745666"/>
          </a:xfrm>
          <a:prstGeom prst="wedgeRoundRectCallout">
            <a:avLst>
              <a:gd name="adj1" fmla="val 50820"/>
              <a:gd name="adj2" fmla="val -86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"/>
</p:tagLst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</TotalTime>
  <Words>98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 Грантовый проект  Школа ненецкого языка «Ненэй’ вада»   РОД «Ассоциация ненецкого народа «Ясавэй» при участии ГБУК «Этнокультурный центр НАО»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Арка вада!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работе кочевого детского сада.</dc:title>
  <dc:creator>User</dc:creator>
  <cp:lastModifiedBy>Плотников Андрей Вячеславович</cp:lastModifiedBy>
  <cp:revision>452</cp:revision>
  <cp:lastPrinted>2019-02-12T06:32:30Z</cp:lastPrinted>
  <dcterms:created xsi:type="dcterms:W3CDTF">2018-08-30T12:14:09Z</dcterms:created>
  <dcterms:modified xsi:type="dcterms:W3CDTF">2023-11-10T12:04:46Z</dcterms:modified>
</cp:coreProperties>
</file>