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ags/tag3.xml" ContentType="application/vnd.openxmlformats-officedocument.presentationml.tags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handoutMasterIdLst>
    <p:handoutMasterId r:id="rId11"/>
  </p:handoutMasterIdLst>
  <p:sldIdLst>
    <p:sldId id="257" r:id="rId2"/>
    <p:sldId id="313" r:id="rId3"/>
    <p:sldId id="284" r:id="rId4"/>
    <p:sldId id="315" r:id="rId5"/>
    <p:sldId id="288" r:id="rId6"/>
    <p:sldId id="308" r:id="rId7"/>
    <p:sldId id="312" r:id="rId8"/>
    <p:sldId id="311" r:id="rId9"/>
    <p:sldId id="282" r:id="rId10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CE22B9-39DC-4BD7-BED6-B9BED6B23BFE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4C2F20CA-8FBC-499E-A438-E7252254267B}">
      <dgm:prSet phldrT="[Текст]" custT="1"/>
      <dgm:spPr/>
      <dgm:t>
        <a:bodyPr/>
        <a:lstStyle/>
        <a:p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РОД «Ассоциация ненецкого народа Ясавэй» 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F890E1C-6368-4EEB-B458-F7C741F7DC71}" type="parTrans" cxnId="{BC0ADE21-C7FD-482E-9760-9B1877DE67EF}">
      <dgm:prSet/>
      <dgm:spPr/>
      <dgm:t>
        <a:bodyPr/>
        <a:lstStyle/>
        <a:p>
          <a:endParaRPr lang="ru-RU"/>
        </a:p>
      </dgm:t>
    </dgm:pt>
    <dgm:pt modelId="{F3B2A4F9-2B59-46F9-8192-ABC2D6CE6743}" type="sibTrans" cxnId="{BC0ADE21-C7FD-482E-9760-9B1877DE67EF}">
      <dgm:prSet/>
      <dgm:spPr/>
      <dgm:t>
        <a:bodyPr/>
        <a:lstStyle/>
        <a:p>
          <a:endParaRPr lang="ru-RU"/>
        </a:p>
      </dgm:t>
    </dgm:pt>
    <dgm:pt modelId="{AE12576E-48C0-4311-A899-554C6893E08D}">
      <dgm:prSet phldrT="[Текст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ГБУК «Этнокультурный центр НАО»</a:t>
          </a:r>
        </a:p>
        <a:p>
          <a:pPr lvl="0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CE4C484-293A-446B-8E59-BE4E4BEDB3E2}" type="parTrans" cxnId="{69C59676-1495-4B4D-B849-3CF0E2ECC670}">
      <dgm:prSet/>
      <dgm:spPr/>
      <dgm:t>
        <a:bodyPr/>
        <a:lstStyle/>
        <a:p>
          <a:endParaRPr lang="ru-RU"/>
        </a:p>
      </dgm:t>
    </dgm:pt>
    <dgm:pt modelId="{DE789410-5E05-42AA-B124-C96E9A77DEE4}" type="sibTrans" cxnId="{69C59676-1495-4B4D-B849-3CF0E2ECC670}">
      <dgm:prSet/>
      <dgm:spPr/>
      <dgm:t>
        <a:bodyPr/>
        <a:lstStyle/>
        <a:p>
          <a:endParaRPr lang="ru-RU"/>
        </a:p>
      </dgm:t>
    </dgm:pt>
    <dgm:pt modelId="{B52DD1B1-5C53-4A44-A81B-296F4997E9BC}" type="pres">
      <dgm:prSet presAssocID="{83CE22B9-39DC-4BD7-BED6-B9BED6B23BFE}" presName="CompostProcess" presStyleCnt="0">
        <dgm:presLayoutVars>
          <dgm:dir/>
          <dgm:resizeHandles val="exact"/>
        </dgm:presLayoutVars>
      </dgm:prSet>
      <dgm:spPr/>
    </dgm:pt>
    <dgm:pt modelId="{46FCC8BC-1AB1-4793-8384-6477ADC9A027}" type="pres">
      <dgm:prSet presAssocID="{83CE22B9-39DC-4BD7-BED6-B9BED6B23BFE}" presName="arrow" presStyleLbl="bgShp" presStyleIdx="0" presStyleCnt="1"/>
      <dgm:spPr/>
    </dgm:pt>
    <dgm:pt modelId="{2A50E51B-C97E-4B87-AEAB-9169239333CF}" type="pres">
      <dgm:prSet presAssocID="{83CE22B9-39DC-4BD7-BED6-B9BED6B23BFE}" presName="linearProcess" presStyleCnt="0"/>
      <dgm:spPr/>
    </dgm:pt>
    <dgm:pt modelId="{234713B5-10EC-4938-A0F7-68580D335814}" type="pres">
      <dgm:prSet presAssocID="{4C2F20CA-8FBC-499E-A438-E7252254267B}" presName="textNode" presStyleLbl="node1" presStyleIdx="0" presStyleCnt="2" custScaleX="147249" custLinFactNeighborX="-3377" custLinFactNeighborY="-365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573E51-0098-427A-92D6-D406D64877DA}" type="pres">
      <dgm:prSet presAssocID="{F3B2A4F9-2B59-46F9-8192-ABC2D6CE6743}" presName="sibTrans" presStyleCnt="0"/>
      <dgm:spPr/>
    </dgm:pt>
    <dgm:pt modelId="{B41F7AC5-BD74-4068-9CB3-94CC05619853}" type="pres">
      <dgm:prSet presAssocID="{AE12576E-48C0-4311-A899-554C6893E08D}" presName="textNode" presStyleLbl="node1" presStyleIdx="1" presStyleCnt="2" custScaleX="144381" custLinFactNeighborX="-13397" custLinFactNeighborY="-371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05AA3F1-A95A-4E88-B067-3FFCD73626E7}" type="presOf" srcId="{AE12576E-48C0-4311-A899-554C6893E08D}" destId="{B41F7AC5-BD74-4068-9CB3-94CC05619853}" srcOrd="0" destOrd="0" presId="urn:microsoft.com/office/officeart/2005/8/layout/hProcess9"/>
    <dgm:cxn modelId="{BC0ADE21-C7FD-482E-9760-9B1877DE67EF}" srcId="{83CE22B9-39DC-4BD7-BED6-B9BED6B23BFE}" destId="{4C2F20CA-8FBC-499E-A438-E7252254267B}" srcOrd="0" destOrd="0" parTransId="{5F890E1C-6368-4EEB-B458-F7C741F7DC71}" sibTransId="{F3B2A4F9-2B59-46F9-8192-ABC2D6CE6743}"/>
    <dgm:cxn modelId="{DA7D76C5-00E2-4A11-B059-3A81306B6E8C}" type="presOf" srcId="{83CE22B9-39DC-4BD7-BED6-B9BED6B23BFE}" destId="{B52DD1B1-5C53-4A44-A81B-296F4997E9BC}" srcOrd="0" destOrd="0" presId="urn:microsoft.com/office/officeart/2005/8/layout/hProcess9"/>
    <dgm:cxn modelId="{D01EB29F-6ECD-4E76-9A13-EA693E4ADD60}" type="presOf" srcId="{4C2F20CA-8FBC-499E-A438-E7252254267B}" destId="{234713B5-10EC-4938-A0F7-68580D335814}" srcOrd="0" destOrd="0" presId="urn:microsoft.com/office/officeart/2005/8/layout/hProcess9"/>
    <dgm:cxn modelId="{69C59676-1495-4B4D-B849-3CF0E2ECC670}" srcId="{83CE22B9-39DC-4BD7-BED6-B9BED6B23BFE}" destId="{AE12576E-48C0-4311-A899-554C6893E08D}" srcOrd="1" destOrd="0" parTransId="{BCE4C484-293A-446B-8E59-BE4E4BEDB3E2}" sibTransId="{DE789410-5E05-42AA-B124-C96E9A77DEE4}"/>
    <dgm:cxn modelId="{FABE2564-0884-4823-99D9-53C837873EB6}" type="presParOf" srcId="{B52DD1B1-5C53-4A44-A81B-296F4997E9BC}" destId="{46FCC8BC-1AB1-4793-8384-6477ADC9A027}" srcOrd="0" destOrd="0" presId="urn:microsoft.com/office/officeart/2005/8/layout/hProcess9"/>
    <dgm:cxn modelId="{5354CD88-6BC4-4B4E-BBE2-4D5F0743977C}" type="presParOf" srcId="{B52DD1B1-5C53-4A44-A81B-296F4997E9BC}" destId="{2A50E51B-C97E-4B87-AEAB-9169239333CF}" srcOrd="1" destOrd="0" presId="urn:microsoft.com/office/officeart/2005/8/layout/hProcess9"/>
    <dgm:cxn modelId="{D49E8E5A-7554-4B19-AD3E-31D77A18BF74}" type="presParOf" srcId="{2A50E51B-C97E-4B87-AEAB-9169239333CF}" destId="{234713B5-10EC-4938-A0F7-68580D335814}" srcOrd="0" destOrd="0" presId="urn:microsoft.com/office/officeart/2005/8/layout/hProcess9"/>
    <dgm:cxn modelId="{A8FFD57A-8354-4C04-B0DC-3CAEDD618348}" type="presParOf" srcId="{2A50E51B-C97E-4B87-AEAB-9169239333CF}" destId="{8D573E51-0098-427A-92D6-D406D64877DA}" srcOrd="1" destOrd="0" presId="urn:microsoft.com/office/officeart/2005/8/layout/hProcess9"/>
    <dgm:cxn modelId="{AFB9ACAD-41BC-4ED5-8DA6-8B089128F8BD}" type="presParOf" srcId="{2A50E51B-C97E-4B87-AEAB-9169239333CF}" destId="{B41F7AC5-BD74-4068-9CB3-94CC05619853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E4AB071-8B8A-40E2-9F41-999AF4AE465D}" type="doc">
      <dgm:prSet loTypeId="urn:microsoft.com/office/officeart/2008/layout/HalfCircleOrganizationChart" loCatId="hierarchy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311C6B4-776F-4C5B-9D9D-858C7D210115}">
      <dgm:prSet phldrT="[Текст]" custT="1"/>
      <dgm:spPr/>
      <dgm:t>
        <a:bodyPr/>
        <a:lstStyle/>
        <a:p>
          <a:r>
            <a: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ШКОЛА НЕНЕЦКОГО ЯЗЫКА «НЕНЭЙ</a:t>
          </a:r>
          <a:r>
            <a: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’</a:t>
          </a:r>
          <a:r>
            <a: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ВАДА»</a:t>
          </a:r>
          <a:endParaRPr lang="ru-RU" sz="2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A1E7F3D-0CD5-47FB-90DE-4BE7CC2F72C1}" type="parTrans" cxnId="{69A14529-D070-4476-9818-1C73F92FB9B2}">
      <dgm:prSet/>
      <dgm:spPr/>
      <dgm:t>
        <a:bodyPr/>
        <a:lstStyle/>
        <a:p>
          <a:endParaRPr lang="ru-RU"/>
        </a:p>
      </dgm:t>
    </dgm:pt>
    <dgm:pt modelId="{9E5480EB-6CC8-4645-A57B-47E478FAF369}" type="sibTrans" cxnId="{69A14529-D070-4476-9818-1C73F92FB9B2}">
      <dgm:prSet/>
      <dgm:spPr/>
      <dgm:t>
        <a:bodyPr/>
        <a:lstStyle/>
        <a:p>
          <a:endParaRPr lang="ru-RU"/>
        </a:p>
      </dgm:t>
    </dgm:pt>
    <dgm:pt modelId="{69844887-567A-4F21-BAE6-32E37102C2AC}">
      <dgm:prSet phldrT="[Текст]" custT="1"/>
      <dgm:spPr/>
      <dgm:t>
        <a:bodyPr/>
        <a:lstStyle/>
        <a:p>
          <a:pPr algn="ctr"/>
          <a:endParaRPr lang="ru-RU" sz="2800" b="1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ctr"/>
          <a:endParaRPr lang="ru-RU" sz="2800" b="1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ctr"/>
          <a:r>
            <a: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Цель: </a:t>
          </a:r>
        </a:p>
        <a:p>
          <a:pPr algn="ctr"/>
          <a:r>
            <a:rPr lang="ru-RU" sz="28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обучение разговорному ненецкому языку взрослого населения</a:t>
          </a:r>
        </a:p>
        <a:p>
          <a:pPr algn="ctr"/>
          <a:r>
            <a: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  <a:p>
          <a:pPr algn="just"/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813B09D-0606-4A3A-97B6-08C1C2C1900F}" type="parTrans" cxnId="{727AFACA-AF55-4AEA-AB6F-1F50340E42D1}">
      <dgm:prSet/>
      <dgm:spPr/>
      <dgm:t>
        <a:bodyPr/>
        <a:lstStyle/>
        <a:p>
          <a:endParaRPr lang="ru-RU"/>
        </a:p>
      </dgm:t>
    </dgm:pt>
    <dgm:pt modelId="{CE345008-159F-4F69-BED3-6FB939E6CBA9}" type="sibTrans" cxnId="{727AFACA-AF55-4AEA-AB6F-1F50340E42D1}">
      <dgm:prSet/>
      <dgm:spPr/>
      <dgm:t>
        <a:bodyPr/>
        <a:lstStyle/>
        <a:p>
          <a:endParaRPr lang="ru-RU"/>
        </a:p>
      </dgm:t>
    </dgm:pt>
    <dgm:pt modelId="{E7AD7624-94F2-4D0F-978C-04989BF750F0}" type="pres">
      <dgm:prSet presAssocID="{1E4AB071-8B8A-40E2-9F41-999AF4AE465D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3794FC2-B142-4B61-9336-2E2440206A88}" type="pres">
      <dgm:prSet presAssocID="{E311C6B4-776F-4C5B-9D9D-858C7D210115}" presName="hierRoot1" presStyleCnt="0">
        <dgm:presLayoutVars>
          <dgm:hierBranch val="init"/>
        </dgm:presLayoutVars>
      </dgm:prSet>
      <dgm:spPr/>
    </dgm:pt>
    <dgm:pt modelId="{9AF7C58C-F7AC-476A-BC96-60103BDF8190}" type="pres">
      <dgm:prSet presAssocID="{E311C6B4-776F-4C5B-9D9D-858C7D210115}" presName="rootComposite1" presStyleCnt="0"/>
      <dgm:spPr/>
    </dgm:pt>
    <dgm:pt modelId="{D13AF563-5E69-4B3C-8E2B-627959ACCB64}" type="pres">
      <dgm:prSet presAssocID="{E311C6B4-776F-4C5B-9D9D-858C7D210115}" presName="rootText1" presStyleLbl="alignAcc1" presStyleIdx="0" presStyleCnt="0" custScaleY="58348" custLinFactNeighborX="1170" custLinFactNeighborY="-484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367560B-C9AB-4A58-9513-C8680C43F057}" type="pres">
      <dgm:prSet presAssocID="{E311C6B4-776F-4C5B-9D9D-858C7D210115}" presName="topArc1" presStyleLbl="parChTrans1D1" presStyleIdx="0" presStyleCnt="4"/>
      <dgm:spPr/>
    </dgm:pt>
    <dgm:pt modelId="{5857F916-A2FC-4021-A376-B331E077D678}" type="pres">
      <dgm:prSet presAssocID="{E311C6B4-776F-4C5B-9D9D-858C7D210115}" presName="bottomArc1" presStyleLbl="parChTrans1D1" presStyleIdx="1" presStyleCnt="4"/>
      <dgm:spPr/>
    </dgm:pt>
    <dgm:pt modelId="{1CA7725D-0F42-4CA0-BF8F-256A3F307CD3}" type="pres">
      <dgm:prSet presAssocID="{E311C6B4-776F-4C5B-9D9D-858C7D210115}" presName="topConnNode1" presStyleLbl="node1" presStyleIdx="0" presStyleCnt="0"/>
      <dgm:spPr/>
      <dgm:t>
        <a:bodyPr/>
        <a:lstStyle/>
        <a:p>
          <a:endParaRPr lang="ru-RU"/>
        </a:p>
      </dgm:t>
    </dgm:pt>
    <dgm:pt modelId="{4FC3E8D9-26E9-4E39-A8F2-A0C577103EB8}" type="pres">
      <dgm:prSet presAssocID="{E311C6B4-776F-4C5B-9D9D-858C7D210115}" presName="hierChild2" presStyleCnt="0"/>
      <dgm:spPr/>
    </dgm:pt>
    <dgm:pt modelId="{5EAC2BB5-4F45-40AB-8910-86EE8F5AD292}" type="pres">
      <dgm:prSet presAssocID="{2813B09D-0606-4A3A-97B6-08C1C2C1900F}" presName="Name28" presStyleLbl="parChTrans1D2" presStyleIdx="0" presStyleCnt="1"/>
      <dgm:spPr/>
      <dgm:t>
        <a:bodyPr/>
        <a:lstStyle/>
        <a:p>
          <a:endParaRPr lang="ru-RU"/>
        </a:p>
      </dgm:t>
    </dgm:pt>
    <dgm:pt modelId="{173BF15F-0D35-4EAD-BF26-B6D852E4173E}" type="pres">
      <dgm:prSet presAssocID="{69844887-567A-4F21-BAE6-32E37102C2AC}" presName="hierRoot2" presStyleCnt="0">
        <dgm:presLayoutVars>
          <dgm:hierBranch val="init"/>
        </dgm:presLayoutVars>
      </dgm:prSet>
      <dgm:spPr/>
    </dgm:pt>
    <dgm:pt modelId="{9B2D6093-2C1E-4F10-A891-E9625A0AAE0B}" type="pres">
      <dgm:prSet presAssocID="{69844887-567A-4F21-BAE6-32E37102C2AC}" presName="rootComposite2" presStyleCnt="0"/>
      <dgm:spPr/>
    </dgm:pt>
    <dgm:pt modelId="{885E1E1A-CEFB-4B89-894C-CDC5D5C16ECA}" type="pres">
      <dgm:prSet presAssocID="{69844887-567A-4F21-BAE6-32E37102C2AC}" presName="rootText2" presStyleLbl="alignAcc1" presStyleIdx="0" presStyleCnt="0" custScaleX="124481" custScaleY="68476" custLinFactNeighborX="1170" custLinFactNeighborY="-2822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B333CAD-C989-4374-95AC-C38E62336F54}" type="pres">
      <dgm:prSet presAssocID="{69844887-567A-4F21-BAE6-32E37102C2AC}" presName="topArc2" presStyleLbl="parChTrans1D1" presStyleIdx="2" presStyleCnt="4"/>
      <dgm:spPr/>
    </dgm:pt>
    <dgm:pt modelId="{6B65EE71-A4DA-4706-911E-9477319E50DA}" type="pres">
      <dgm:prSet presAssocID="{69844887-567A-4F21-BAE6-32E37102C2AC}" presName="bottomArc2" presStyleLbl="parChTrans1D1" presStyleIdx="3" presStyleCnt="4"/>
      <dgm:spPr/>
    </dgm:pt>
    <dgm:pt modelId="{81711461-519E-4ECD-94E2-FF6B13EC6F5D}" type="pres">
      <dgm:prSet presAssocID="{69844887-567A-4F21-BAE6-32E37102C2AC}" presName="topConnNode2" presStyleLbl="node2" presStyleIdx="0" presStyleCnt="0"/>
      <dgm:spPr/>
      <dgm:t>
        <a:bodyPr/>
        <a:lstStyle/>
        <a:p>
          <a:endParaRPr lang="ru-RU"/>
        </a:p>
      </dgm:t>
    </dgm:pt>
    <dgm:pt modelId="{FCFB8893-8A28-44D9-A08C-8D4B8CC16A79}" type="pres">
      <dgm:prSet presAssocID="{69844887-567A-4F21-BAE6-32E37102C2AC}" presName="hierChild4" presStyleCnt="0"/>
      <dgm:spPr/>
    </dgm:pt>
    <dgm:pt modelId="{BED03EF6-02B6-4A09-900B-68FA4C764167}" type="pres">
      <dgm:prSet presAssocID="{69844887-567A-4F21-BAE6-32E37102C2AC}" presName="hierChild5" presStyleCnt="0"/>
      <dgm:spPr/>
    </dgm:pt>
    <dgm:pt modelId="{1CB7AFB4-F360-4B0B-B71E-203C5C1BC763}" type="pres">
      <dgm:prSet presAssocID="{E311C6B4-776F-4C5B-9D9D-858C7D210115}" presName="hierChild3" presStyleCnt="0"/>
      <dgm:spPr/>
    </dgm:pt>
  </dgm:ptLst>
  <dgm:cxnLst>
    <dgm:cxn modelId="{549C7E59-735F-4ACC-8759-EF5AA040C54B}" type="presOf" srcId="{2813B09D-0606-4A3A-97B6-08C1C2C1900F}" destId="{5EAC2BB5-4F45-40AB-8910-86EE8F5AD292}" srcOrd="0" destOrd="0" presId="urn:microsoft.com/office/officeart/2008/layout/HalfCircleOrganizationChart"/>
    <dgm:cxn modelId="{69A14529-D070-4476-9818-1C73F92FB9B2}" srcId="{1E4AB071-8B8A-40E2-9F41-999AF4AE465D}" destId="{E311C6B4-776F-4C5B-9D9D-858C7D210115}" srcOrd="0" destOrd="0" parTransId="{EA1E7F3D-0CD5-47FB-90DE-4BE7CC2F72C1}" sibTransId="{9E5480EB-6CC8-4645-A57B-47E478FAF369}"/>
    <dgm:cxn modelId="{727AFACA-AF55-4AEA-AB6F-1F50340E42D1}" srcId="{E311C6B4-776F-4C5B-9D9D-858C7D210115}" destId="{69844887-567A-4F21-BAE6-32E37102C2AC}" srcOrd="0" destOrd="0" parTransId="{2813B09D-0606-4A3A-97B6-08C1C2C1900F}" sibTransId="{CE345008-159F-4F69-BED3-6FB939E6CBA9}"/>
    <dgm:cxn modelId="{2F637815-25E5-4EA2-8FDC-8EE386E50ED3}" type="presOf" srcId="{E311C6B4-776F-4C5B-9D9D-858C7D210115}" destId="{D13AF563-5E69-4B3C-8E2B-627959ACCB64}" srcOrd="0" destOrd="0" presId="urn:microsoft.com/office/officeart/2008/layout/HalfCircleOrganizationChart"/>
    <dgm:cxn modelId="{324C482D-944E-456D-9C2E-5357FC195F09}" type="presOf" srcId="{1E4AB071-8B8A-40E2-9F41-999AF4AE465D}" destId="{E7AD7624-94F2-4D0F-978C-04989BF750F0}" srcOrd="0" destOrd="0" presId="urn:microsoft.com/office/officeart/2008/layout/HalfCircleOrganizationChart"/>
    <dgm:cxn modelId="{63A1EBFB-A675-4202-A8BA-EA71C82F783F}" type="presOf" srcId="{69844887-567A-4F21-BAE6-32E37102C2AC}" destId="{81711461-519E-4ECD-94E2-FF6B13EC6F5D}" srcOrd="1" destOrd="0" presId="urn:microsoft.com/office/officeart/2008/layout/HalfCircleOrganizationChart"/>
    <dgm:cxn modelId="{BA4E5B88-F443-42C0-BEA2-2AD9D84EA302}" type="presOf" srcId="{69844887-567A-4F21-BAE6-32E37102C2AC}" destId="{885E1E1A-CEFB-4B89-894C-CDC5D5C16ECA}" srcOrd="0" destOrd="0" presId="urn:microsoft.com/office/officeart/2008/layout/HalfCircleOrganizationChart"/>
    <dgm:cxn modelId="{2D0000B2-F0B2-40EC-8CD3-EA73D44FF11B}" type="presOf" srcId="{E311C6B4-776F-4C5B-9D9D-858C7D210115}" destId="{1CA7725D-0F42-4CA0-BF8F-256A3F307CD3}" srcOrd="1" destOrd="0" presId="urn:microsoft.com/office/officeart/2008/layout/HalfCircleOrganizationChart"/>
    <dgm:cxn modelId="{DF3AF62D-2A44-4459-824F-FD1F226C2BCB}" type="presParOf" srcId="{E7AD7624-94F2-4D0F-978C-04989BF750F0}" destId="{33794FC2-B142-4B61-9336-2E2440206A88}" srcOrd="0" destOrd="0" presId="urn:microsoft.com/office/officeart/2008/layout/HalfCircleOrganizationChart"/>
    <dgm:cxn modelId="{2B68430F-568B-4514-B0FD-FB1E21F50B87}" type="presParOf" srcId="{33794FC2-B142-4B61-9336-2E2440206A88}" destId="{9AF7C58C-F7AC-476A-BC96-60103BDF8190}" srcOrd="0" destOrd="0" presId="urn:microsoft.com/office/officeart/2008/layout/HalfCircleOrganizationChart"/>
    <dgm:cxn modelId="{4040BFAD-7433-4068-B9F0-5C4F08AF574B}" type="presParOf" srcId="{9AF7C58C-F7AC-476A-BC96-60103BDF8190}" destId="{D13AF563-5E69-4B3C-8E2B-627959ACCB64}" srcOrd="0" destOrd="0" presId="urn:microsoft.com/office/officeart/2008/layout/HalfCircleOrganizationChart"/>
    <dgm:cxn modelId="{99007D45-AD53-4ECA-AA18-8AE0758E1833}" type="presParOf" srcId="{9AF7C58C-F7AC-476A-BC96-60103BDF8190}" destId="{3367560B-C9AB-4A58-9513-C8680C43F057}" srcOrd="1" destOrd="0" presId="urn:microsoft.com/office/officeart/2008/layout/HalfCircleOrganizationChart"/>
    <dgm:cxn modelId="{9DFF49A0-C9D8-4422-8AC2-9A2E1EA93EBD}" type="presParOf" srcId="{9AF7C58C-F7AC-476A-BC96-60103BDF8190}" destId="{5857F916-A2FC-4021-A376-B331E077D678}" srcOrd="2" destOrd="0" presId="urn:microsoft.com/office/officeart/2008/layout/HalfCircleOrganizationChart"/>
    <dgm:cxn modelId="{46A0EE7D-2C37-48CD-AAF6-67A1BFCCF4F8}" type="presParOf" srcId="{9AF7C58C-F7AC-476A-BC96-60103BDF8190}" destId="{1CA7725D-0F42-4CA0-BF8F-256A3F307CD3}" srcOrd="3" destOrd="0" presId="urn:microsoft.com/office/officeart/2008/layout/HalfCircleOrganizationChart"/>
    <dgm:cxn modelId="{6056C7BD-49AD-457F-A6A2-8A639B733634}" type="presParOf" srcId="{33794FC2-B142-4B61-9336-2E2440206A88}" destId="{4FC3E8D9-26E9-4E39-A8F2-A0C577103EB8}" srcOrd="1" destOrd="0" presId="urn:microsoft.com/office/officeart/2008/layout/HalfCircleOrganizationChart"/>
    <dgm:cxn modelId="{A8976A4F-19D1-459F-A78F-01C14F05719D}" type="presParOf" srcId="{4FC3E8D9-26E9-4E39-A8F2-A0C577103EB8}" destId="{5EAC2BB5-4F45-40AB-8910-86EE8F5AD292}" srcOrd="0" destOrd="0" presId="urn:microsoft.com/office/officeart/2008/layout/HalfCircleOrganizationChart"/>
    <dgm:cxn modelId="{24D32ACC-D1B9-4B3E-BCA6-6372ABE1E454}" type="presParOf" srcId="{4FC3E8D9-26E9-4E39-A8F2-A0C577103EB8}" destId="{173BF15F-0D35-4EAD-BF26-B6D852E4173E}" srcOrd="1" destOrd="0" presId="urn:microsoft.com/office/officeart/2008/layout/HalfCircleOrganizationChart"/>
    <dgm:cxn modelId="{AE5850E8-72D1-4523-8DA4-E26C40724999}" type="presParOf" srcId="{173BF15F-0D35-4EAD-BF26-B6D852E4173E}" destId="{9B2D6093-2C1E-4F10-A891-E9625A0AAE0B}" srcOrd="0" destOrd="0" presId="urn:microsoft.com/office/officeart/2008/layout/HalfCircleOrganizationChart"/>
    <dgm:cxn modelId="{CF25B64C-8C41-427C-BBB3-361062D0F9EA}" type="presParOf" srcId="{9B2D6093-2C1E-4F10-A891-E9625A0AAE0B}" destId="{885E1E1A-CEFB-4B89-894C-CDC5D5C16ECA}" srcOrd="0" destOrd="0" presId="urn:microsoft.com/office/officeart/2008/layout/HalfCircleOrganizationChart"/>
    <dgm:cxn modelId="{18EE1199-3529-49D2-9FC4-906651A4853D}" type="presParOf" srcId="{9B2D6093-2C1E-4F10-A891-E9625A0AAE0B}" destId="{5B333CAD-C989-4374-95AC-C38E62336F54}" srcOrd="1" destOrd="0" presId="urn:microsoft.com/office/officeart/2008/layout/HalfCircleOrganizationChart"/>
    <dgm:cxn modelId="{B96D6AB3-08A1-4937-8DC1-21970B63DC40}" type="presParOf" srcId="{9B2D6093-2C1E-4F10-A891-E9625A0AAE0B}" destId="{6B65EE71-A4DA-4706-911E-9477319E50DA}" srcOrd="2" destOrd="0" presId="urn:microsoft.com/office/officeart/2008/layout/HalfCircleOrganizationChart"/>
    <dgm:cxn modelId="{FEF5ABDD-7B07-4CCF-91D0-C9A8DC2AAB97}" type="presParOf" srcId="{9B2D6093-2C1E-4F10-A891-E9625A0AAE0B}" destId="{81711461-519E-4ECD-94E2-FF6B13EC6F5D}" srcOrd="3" destOrd="0" presId="urn:microsoft.com/office/officeart/2008/layout/HalfCircleOrganizationChart"/>
    <dgm:cxn modelId="{A8FF1AB8-43CD-46D6-B909-0B6C5617E80C}" type="presParOf" srcId="{173BF15F-0D35-4EAD-BF26-B6D852E4173E}" destId="{FCFB8893-8A28-44D9-A08C-8D4B8CC16A79}" srcOrd="1" destOrd="0" presId="urn:microsoft.com/office/officeart/2008/layout/HalfCircleOrganizationChart"/>
    <dgm:cxn modelId="{0C930360-CE31-4243-8DD9-5029706315E4}" type="presParOf" srcId="{173BF15F-0D35-4EAD-BF26-B6D852E4173E}" destId="{BED03EF6-02B6-4A09-900B-68FA4C764167}" srcOrd="2" destOrd="0" presId="urn:microsoft.com/office/officeart/2008/layout/HalfCircleOrganizationChart"/>
    <dgm:cxn modelId="{D1226363-B5CA-4343-9293-EF7FD199D6E5}" type="presParOf" srcId="{33794FC2-B142-4B61-9336-2E2440206A88}" destId="{1CB7AFB4-F360-4B0B-B71E-203C5C1BC763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991F561-28A0-453A-AF4A-1B850E62D452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7DE2F5C-0647-44B2-AB35-1DC9E16956E2}">
      <dgm:prSet phldrT="[Текст]" custT="1"/>
      <dgm:spPr/>
      <dgm:t>
        <a:bodyPr/>
        <a:lstStyle/>
        <a:p>
          <a:r>
            <a: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Задачи </a:t>
          </a:r>
          <a:endParaRPr lang="ru-RU" sz="3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ADAC40D-CC24-45CC-A7CE-9D2491F7489D}" type="parTrans" cxnId="{B34A00BB-8C40-4261-B174-F125C27466ED}">
      <dgm:prSet/>
      <dgm:spPr/>
      <dgm:t>
        <a:bodyPr/>
        <a:lstStyle/>
        <a:p>
          <a:endParaRPr lang="ru-RU"/>
        </a:p>
      </dgm:t>
    </dgm:pt>
    <dgm:pt modelId="{CD8029C4-304B-4110-A9A5-21754AEC76D3}" type="sibTrans" cxnId="{B34A00BB-8C40-4261-B174-F125C27466ED}">
      <dgm:prSet/>
      <dgm:spPr/>
      <dgm:t>
        <a:bodyPr/>
        <a:lstStyle/>
        <a:p>
          <a:endParaRPr lang="ru-RU"/>
        </a:p>
      </dgm:t>
    </dgm:pt>
    <dgm:pt modelId="{DE1B45B1-AA02-4EA1-9422-0664B317CF61}">
      <dgm:prSet phldrT="[Текст]" custT="1"/>
      <dgm:spPr/>
      <dgm:t>
        <a:bodyPr/>
        <a:lstStyle/>
        <a:p>
          <a:pPr algn="just"/>
          <a:r>
            <a:rPr lang="ru-RU" sz="20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Повышение</a:t>
          </a:r>
          <a:r>
            <a:rPr lang="ru-RU" sz="2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 эффективности обучения ненецкому языку, обеспечение общения и практического владения ненецким языком, приобщение к культуре ненецкого народа.</a:t>
          </a:r>
          <a:endParaRPr lang="ru-RU" sz="2000" dirty="0"/>
        </a:p>
      </dgm:t>
    </dgm:pt>
    <dgm:pt modelId="{7C2F3488-A8A2-4890-A090-2F87B0B241B2}" type="parTrans" cxnId="{418B6CBF-7ECC-4EA7-8331-2F8D3C3ABD5F}">
      <dgm:prSet/>
      <dgm:spPr/>
      <dgm:t>
        <a:bodyPr/>
        <a:lstStyle/>
        <a:p>
          <a:endParaRPr lang="ru-RU"/>
        </a:p>
      </dgm:t>
    </dgm:pt>
    <dgm:pt modelId="{05DFCACD-9550-4DEE-9620-EA3A0853315C}" type="sibTrans" cxnId="{418B6CBF-7ECC-4EA7-8331-2F8D3C3ABD5F}">
      <dgm:prSet/>
      <dgm:spPr/>
      <dgm:t>
        <a:bodyPr/>
        <a:lstStyle/>
        <a:p>
          <a:endParaRPr lang="ru-RU"/>
        </a:p>
      </dgm:t>
    </dgm:pt>
    <dgm:pt modelId="{C65E1CA1-1CA0-4E5E-A644-0865D40397FE}">
      <dgm:prSet phldrT="[Текст]" custT="1"/>
      <dgm:spPr/>
      <dgm:t>
        <a:bodyPr/>
        <a:lstStyle/>
        <a:p>
          <a:pPr algn="just"/>
          <a:r>
            <a:rPr lang="ru-RU" sz="18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Выработка</a:t>
          </a:r>
          <a:r>
            <a:rPr lang="ru-RU" sz="18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 и </a:t>
          </a:r>
          <a:r>
            <a:rPr lang="ru-RU" sz="18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внедрение</a:t>
          </a:r>
          <a:r>
            <a:rPr lang="ru-RU" sz="18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 новых форм и методов сохранения, развития и популяризации родного языка, особенно у молодого поколения, создание условий для стимулирования изучения родного языка.  </a:t>
          </a:r>
          <a:endParaRPr lang="ru-RU" sz="1800" dirty="0"/>
        </a:p>
      </dgm:t>
    </dgm:pt>
    <dgm:pt modelId="{54DCBA8B-3A65-4C42-8CD3-1436818079B1}" type="parTrans" cxnId="{81E465F2-2B74-42C2-94FE-FF6C5411D388}">
      <dgm:prSet/>
      <dgm:spPr/>
      <dgm:t>
        <a:bodyPr/>
        <a:lstStyle/>
        <a:p>
          <a:endParaRPr lang="ru-RU"/>
        </a:p>
      </dgm:t>
    </dgm:pt>
    <dgm:pt modelId="{E9E1F86A-9871-4A92-B9E1-C9FD34FBCD91}" type="sibTrans" cxnId="{81E465F2-2B74-42C2-94FE-FF6C5411D388}">
      <dgm:prSet/>
      <dgm:spPr/>
      <dgm:t>
        <a:bodyPr/>
        <a:lstStyle/>
        <a:p>
          <a:endParaRPr lang="ru-RU"/>
        </a:p>
      </dgm:t>
    </dgm:pt>
    <dgm:pt modelId="{D7481AFF-7E7D-4363-8449-3FA5942F9846}">
      <dgm:prSet phldrT="[Текст]" custT="1"/>
      <dgm:spPr/>
      <dgm:t>
        <a:bodyPr/>
        <a:lstStyle/>
        <a:p>
          <a:pPr algn="just"/>
          <a:r>
            <a:rPr lang="ru-RU" sz="18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Содействие</a:t>
          </a:r>
          <a:r>
            <a:rPr lang="ru-RU" sz="18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 сохранению и развитию ненецкого языка, обучение умению пользоваться родным языком как средством общения, коммуникации, повышение интереса молодежи округа к культуре ненецкого народа через родной язык.</a:t>
          </a:r>
          <a:endParaRPr lang="ru-RU" sz="1800" dirty="0"/>
        </a:p>
      </dgm:t>
    </dgm:pt>
    <dgm:pt modelId="{D3C3B913-3C23-416B-AF3F-C2A3FC68DC4E}" type="parTrans" cxnId="{AF8A426B-9233-4D2E-8FE0-CFFACAB09AF0}">
      <dgm:prSet/>
      <dgm:spPr/>
      <dgm:t>
        <a:bodyPr/>
        <a:lstStyle/>
        <a:p>
          <a:endParaRPr lang="ru-RU"/>
        </a:p>
      </dgm:t>
    </dgm:pt>
    <dgm:pt modelId="{15B998BA-7ABE-4B72-BBCD-43EBEA1D311C}" type="sibTrans" cxnId="{AF8A426B-9233-4D2E-8FE0-CFFACAB09AF0}">
      <dgm:prSet/>
      <dgm:spPr/>
      <dgm:t>
        <a:bodyPr/>
        <a:lstStyle/>
        <a:p>
          <a:endParaRPr lang="ru-RU"/>
        </a:p>
      </dgm:t>
    </dgm:pt>
    <dgm:pt modelId="{F9AD83F6-6EB2-4584-AAD7-9051508B7900}" type="pres">
      <dgm:prSet presAssocID="{9991F561-28A0-453A-AF4A-1B850E62D452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5CB138A-04C4-477E-8709-3ECBAACFB770}" type="pres">
      <dgm:prSet presAssocID="{77DE2F5C-0647-44B2-AB35-1DC9E16956E2}" presName="root1" presStyleCnt="0"/>
      <dgm:spPr/>
    </dgm:pt>
    <dgm:pt modelId="{EDCA697C-4B86-49DE-A8BB-D9AD57945CD6}" type="pres">
      <dgm:prSet presAssocID="{77DE2F5C-0647-44B2-AB35-1DC9E16956E2}" presName="LevelOneTextNode" presStyleLbl="node0" presStyleIdx="0" presStyleCnt="1" custScaleY="5948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44B014A-946D-489F-8A0A-BBCE081000BF}" type="pres">
      <dgm:prSet presAssocID="{77DE2F5C-0647-44B2-AB35-1DC9E16956E2}" presName="level2hierChild" presStyleCnt="0"/>
      <dgm:spPr/>
    </dgm:pt>
    <dgm:pt modelId="{639A9DA1-25D9-476E-843A-001DCCFAC208}" type="pres">
      <dgm:prSet presAssocID="{7C2F3488-A8A2-4890-A090-2F87B0B241B2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8533D077-7440-46E7-89D2-C7FF583FF8FA}" type="pres">
      <dgm:prSet presAssocID="{7C2F3488-A8A2-4890-A090-2F87B0B241B2}" presName="connTx" presStyleLbl="parChTrans1D2" presStyleIdx="0" presStyleCnt="3"/>
      <dgm:spPr/>
      <dgm:t>
        <a:bodyPr/>
        <a:lstStyle/>
        <a:p>
          <a:endParaRPr lang="ru-RU"/>
        </a:p>
      </dgm:t>
    </dgm:pt>
    <dgm:pt modelId="{AF89E4E5-C71D-46C1-BD3B-8057C92D255C}" type="pres">
      <dgm:prSet presAssocID="{DE1B45B1-AA02-4EA1-9422-0664B317CF61}" presName="root2" presStyleCnt="0"/>
      <dgm:spPr/>
    </dgm:pt>
    <dgm:pt modelId="{54BC1B6C-DC74-4A8B-82D5-B8ED8D8B31AE}" type="pres">
      <dgm:prSet presAssocID="{DE1B45B1-AA02-4EA1-9422-0664B317CF61}" presName="LevelTwoTextNode" presStyleLbl="node2" presStyleIdx="0" presStyleCnt="3" custScaleX="160321" custScaleY="12235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3911A2D-CB25-4EC1-9707-C24445F48643}" type="pres">
      <dgm:prSet presAssocID="{DE1B45B1-AA02-4EA1-9422-0664B317CF61}" presName="level3hierChild" presStyleCnt="0"/>
      <dgm:spPr/>
    </dgm:pt>
    <dgm:pt modelId="{B6795252-42EF-42F5-8A9C-F61567FD2C3D}" type="pres">
      <dgm:prSet presAssocID="{54DCBA8B-3A65-4C42-8CD3-1436818079B1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02186981-96C4-4648-8824-02D42DCA4E2B}" type="pres">
      <dgm:prSet presAssocID="{54DCBA8B-3A65-4C42-8CD3-1436818079B1}" presName="connTx" presStyleLbl="parChTrans1D2" presStyleIdx="1" presStyleCnt="3"/>
      <dgm:spPr/>
      <dgm:t>
        <a:bodyPr/>
        <a:lstStyle/>
        <a:p>
          <a:endParaRPr lang="ru-RU"/>
        </a:p>
      </dgm:t>
    </dgm:pt>
    <dgm:pt modelId="{B0F80A74-1B8A-4BF9-BEB7-82517B63968C}" type="pres">
      <dgm:prSet presAssocID="{C65E1CA1-1CA0-4E5E-A644-0865D40397FE}" presName="root2" presStyleCnt="0"/>
      <dgm:spPr/>
    </dgm:pt>
    <dgm:pt modelId="{36C779AF-41E2-4D37-BC8E-DBEADD73B9C4}" type="pres">
      <dgm:prSet presAssocID="{C65E1CA1-1CA0-4E5E-A644-0865D40397FE}" presName="LevelTwoTextNode" presStyleLbl="node2" presStyleIdx="1" presStyleCnt="3" custScaleX="160321" custScaleY="11100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46EF900-33A7-4F25-9DD4-FA2EF99BE478}" type="pres">
      <dgm:prSet presAssocID="{C65E1CA1-1CA0-4E5E-A644-0865D40397FE}" presName="level3hierChild" presStyleCnt="0"/>
      <dgm:spPr/>
    </dgm:pt>
    <dgm:pt modelId="{B74399E5-8034-402D-97C4-90538980BB80}" type="pres">
      <dgm:prSet presAssocID="{D3C3B913-3C23-416B-AF3F-C2A3FC68DC4E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6A7F3419-F388-40E6-A1BA-6B1E5933EE84}" type="pres">
      <dgm:prSet presAssocID="{D3C3B913-3C23-416B-AF3F-C2A3FC68DC4E}" presName="connTx" presStyleLbl="parChTrans1D2" presStyleIdx="2" presStyleCnt="3"/>
      <dgm:spPr/>
      <dgm:t>
        <a:bodyPr/>
        <a:lstStyle/>
        <a:p>
          <a:endParaRPr lang="ru-RU"/>
        </a:p>
      </dgm:t>
    </dgm:pt>
    <dgm:pt modelId="{545F63BB-4336-4B98-A3CE-35C51ABF8D57}" type="pres">
      <dgm:prSet presAssocID="{D7481AFF-7E7D-4363-8449-3FA5942F9846}" presName="root2" presStyleCnt="0"/>
      <dgm:spPr/>
    </dgm:pt>
    <dgm:pt modelId="{765F8DB5-85C7-4CF0-A32D-69E0D272ED80}" type="pres">
      <dgm:prSet presAssocID="{D7481AFF-7E7D-4363-8449-3FA5942F9846}" presName="LevelTwoTextNode" presStyleLbl="node2" presStyleIdx="2" presStyleCnt="3" custScaleX="158365" custScaleY="147836" custLinFactNeighborX="2214" custLinFactNeighborY="-745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D615207-4382-436C-80AA-6D40E5F13DEA}" type="pres">
      <dgm:prSet presAssocID="{D7481AFF-7E7D-4363-8449-3FA5942F9846}" presName="level3hierChild" presStyleCnt="0"/>
      <dgm:spPr/>
    </dgm:pt>
  </dgm:ptLst>
  <dgm:cxnLst>
    <dgm:cxn modelId="{91A9742B-00AC-4686-955A-0CB41F9C8125}" type="presOf" srcId="{DE1B45B1-AA02-4EA1-9422-0664B317CF61}" destId="{54BC1B6C-DC74-4A8B-82D5-B8ED8D8B31AE}" srcOrd="0" destOrd="0" presId="urn:microsoft.com/office/officeart/2008/layout/HorizontalMultiLevelHierarchy"/>
    <dgm:cxn modelId="{418B6CBF-7ECC-4EA7-8331-2F8D3C3ABD5F}" srcId="{77DE2F5C-0647-44B2-AB35-1DC9E16956E2}" destId="{DE1B45B1-AA02-4EA1-9422-0664B317CF61}" srcOrd="0" destOrd="0" parTransId="{7C2F3488-A8A2-4890-A090-2F87B0B241B2}" sibTransId="{05DFCACD-9550-4DEE-9620-EA3A0853315C}"/>
    <dgm:cxn modelId="{5885E5E5-25E7-4151-AFE4-3AC379BE6F3A}" type="presOf" srcId="{9991F561-28A0-453A-AF4A-1B850E62D452}" destId="{F9AD83F6-6EB2-4584-AAD7-9051508B7900}" srcOrd="0" destOrd="0" presId="urn:microsoft.com/office/officeart/2008/layout/HorizontalMultiLevelHierarchy"/>
    <dgm:cxn modelId="{FFF4147E-CA04-4ABF-99B2-FCA8C2C823A2}" type="presOf" srcId="{77DE2F5C-0647-44B2-AB35-1DC9E16956E2}" destId="{EDCA697C-4B86-49DE-A8BB-D9AD57945CD6}" srcOrd="0" destOrd="0" presId="urn:microsoft.com/office/officeart/2008/layout/HorizontalMultiLevelHierarchy"/>
    <dgm:cxn modelId="{81E465F2-2B74-42C2-94FE-FF6C5411D388}" srcId="{77DE2F5C-0647-44B2-AB35-1DC9E16956E2}" destId="{C65E1CA1-1CA0-4E5E-A644-0865D40397FE}" srcOrd="1" destOrd="0" parTransId="{54DCBA8B-3A65-4C42-8CD3-1436818079B1}" sibTransId="{E9E1F86A-9871-4A92-B9E1-C9FD34FBCD91}"/>
    <dgm:cxn modelId="{751AE511-D9B8-4F9C-918A-192007B9283B}" type="presOf" srcId="{7C2F3488-A8A2-4890-A090-2F87B0B241B2}" destId="{639A9DA1-25D9-476E-843A-001DCCFAC208}" srcOrd="0" destOrd="0" presId="urn:microsoft.com/office/officeart/2008/layout/HorizontalMultiLevelHierarchy"/>
    <dgm:cxn modelId="{F79BBA5A-F5E0-4F90-A1E9-A97BFE10065D}" type="presOf" srcId="{D3C3B913-3C23-416B-AF3F-C2A3FC68DC4E}" destId="{B74399E5-8034-402D-97C4-90538980BB80}" srcOrd="0" destOrd="0" presId="urn:microsoft.com/office/officeart/2008/layout/HorizontalMultiLevelHierarchy"/>
    <dgm:cxn modelId="{CBCB36E1-A856-4386-A6F0-37CBC6A042CA}" type="presOf" srcId="{7C2F3488-A8A2-4890-A090-2F87B0B241B2}" destId="{8533D077-7440-46E7-89D2-C7FF583FF8FA}" srcOrd="1" destOrd="0" presId="urn:microsoft.com/office/officeart/2008/layout/HorizontalMultiLevelHierarchy"/>
    <dgm:cxn modelId="{0F84ED4E-F6FB-4DCA-A52A-A446F8ADF823}" type="presOf" srcId="{D3C3B913-3C23-416B-AF3F-C2A3FC68DC4E}" destId="{6A7F3419-F388-40E6-A1BA-6B1E5933EE84}" srcOrd="1" destOrd="0" presId="urn:microsoft.com/office/officeart/2008/layout/HorizontalMultiLevelHierarchy"/>
    <dgm:cxn modelId="{17BF84A4-9519-4D4A-9C6E-C81AE56515BC}" type="presOf" srcId="{54DCBA8B-3A65-4C42-8CD3-1436818079B1}" destId="{02186981-96C4-4648-8824-02D42DCA4E2B}" srcOrd="1" destOrd="0" presId="urn:microsoft.com/office/officeart/2008/layout/HorizontalMultiLevelHierarchy"/>
    <dgm:cxn modelId="{0E2D1FA5-CE12-4B32-83B8-5A53BD99AC95}" type="presOf" srcId="{54DCBA8B-3A65-4C42-8CD3-1436818079B1}" destId="{B6795252-42EF-42F5-8A9C-F61567FD2C3D}" srcOrd="0" destOrd="0" presId="urn:microsoft.com/office/officeart/2008/layout/HorizontalMultiLevelHierarchy"/>
    <dgm:cxn modelId="{8D0D2927-EB7A-407D-8A8E-AD82CAC270E2}" type="presOf" srcId="{C65E1CA1-1CA0-4E5E-A644-0865D40397FE}" destId="{36C779AF-41E2-4D37-BC8E-DBEADD73B9C4}" srcOrd="0" destOrd="0" presId="urn:microsoft.com/office/officeart/2008/layout/HorizontalMultiLevelHierarchy"/>
    <dgm:cxn modelId="{B34A00BB-8C40-4261-B174-F125C27466ED}" srcId="{9991F561-28A0-453A-AF4A-1B850E62D452}" destId="{77DE2F5C-0647-44B2-AB35-1DC9E16956E2}" srcOrd="0" destOrd="0" parTransId="{5ADAC40D-CC24-45CC-A7CE-9D2491F7489D}" sibTransId="{CD8029C4-304B-4110-A9A5-21754AEC76D3}"/>
    <dgm:cxn modelId="{AF8A426B-9233-4D2E-8FE0-CFFACAB09AF0}" srcId="{77DE2F5C-0647-44B2-AB35-1DC9E16956E2}" destId="{D7481AFF-7E7D-4363-8449-3FA5942F9846}" srcOrd="2" destOrd="0" parTransId="{D3C3B913-3C23-416B-AF3F-C2A3FC68DC4E}" sibTransId="{15B998BA-7ABE-4B72-BBCD-43EBEA1D311C}"/>
    <dgm:cxn modelId="{D9BDB6E2-97F7-4B45-AEE7-95D734E709CB}" type="presOf" srcId="{D7481AFF-7E7D-4363-8449-3FA5942F9846}" destId="{765F8DB5-85C7-4CF0-A32D-69E0D272ED80}" srcOrd="0" destOrd="0" presId="urn:microsoft.com/office/officeart/2008/layout/HorizontalMultiLevelHierarchy"/>
    <dgm:cxn modelId="{FD2383BF-A364-4CE2-A84B-4EDFBCE288C0}" type="presParOf" srcId="{F9AD83F6-6EB2-4584-AAD7-9051508B7900}" destId="{B5CB138A-04C4-477E-8709-3ECBAACFB770}" srcOrd="0" destOrd="0" presId="urn:microsoft.com/office/officeart/2008/layout/HorizontalMultiLevelHierarchy"/>
    <dgm:cxn modelId="{E347D99C-8FB8-409F-81C7-973CDC500F99}" type="presParOf" srcId="{B5CB138A-04C4-477E-8709-3ECBAACFB770}" destId="{EDCA697C-4B86-49DE-A8BB-D9AD57945CD6}" srcOrd="0" destOrd="0" presId="urn:microsoft.com/office/officeart/2008/layout/HorizontalMultiLevelHierarchy"/>
    <dgm:cxn modelId="{C64F2228-8ACD-4B07-9D54-04C4B03C53F8}" type="presParOf" srcId="{B5CB138A-04C4-477E-8709-3ECBAACFB770}" destId="{544B014A-946D-489F-8A0A-BBCE081000BF}" srcOrd="1" destOrd="0" presId="urn:microsoft.com/office/officeart/2008/layout/HorizontalMultiLevelHierarchy"/>
    <dgm:cxn modelId="{7EA649CD-C964-402D-85C5-11F8BCC64E72}" type="presParOf" srcId="{544B014A-946D-489F-8A0A-BBCE081000BF}" destId="{639A9DA1-25D9-476E-843A-001DCCFAC208}" srcOrd="0" destOrd="0" presId="urn:microsoft.com/office/officeart/2008/layout/HorizontalMultiLevelHierarchy"/>
    <dgm:cxn modelId="{A88CB423-C6B3-4FA4-9D38-F19288E685CD}" type="presParOf" srcId="{639A9DA1-25D9-476E-843A-001DCCFAC208}" destId="{8533D077-7440-46E7-89D2-C7FF583FF8FA}" srcOrd="0" destOrd="0" presId="urn:microsoft.com/office/officeart/2008/layout/HorizontalMultiLevelHierarchy"/>
    <dgm:cxn modelId="{BAC7C049-C9B9-44C0-B3E0-7B661B8E66AC}" type="presParOf" srcId="{544B014A-946D-489F-8A0A-BBCE081000BF}" destId="{AF89E4E5-C71D-46C1-BD3B-8057C92D255C}" srcOrd="1" destOrd="0" presId="urn:microsoft.com/office/officeart/2008/layout/HorizontalMultiLevelHierarchy"/>
    <dgm:cxn modelId="{5CF6D3D5-56AD-490F-BD22-1831E9FC11A1}" type="presParOf" srcId="{AF89E4E5-C71D-46C1-BD3B-8057C92D255C}" destId="{54BC1B6C-DC74-4A8B-82D5-B8ED8D8B31AE}" srcOrd="0" destOrd="0" presId="urn:microsoft.com/office/officeart/2008/layout/HorizontalMultiLevelHierarchy"/>
    <dgm:cxn modelId="{94123395-4525-44DA-89E5-C05B14B61362}" type="presParOf" srcId="{AF89E4E5-C71D-46C1-BD3B-8057C92D255C}" destId="{63911A2D-CB25-4EC1-9707-C24445F48643}" srcOrd="1" destOrd="0" presId="urn:microsoft.com/office/officeart/2008/layout/HorizontalMultiLevelHierarchy"/>
    <dgm:cxn modelId="{E795030A-435A-4A05-BD3A-7000EAC47EEE}" type="presParOf" srcId="{544B014A-946D-489F-8A0A-BBCE081000BF}" destId="{B6795252-42EF-42F5-8A9C-F61567FD2C3D}" srcOrd="2" destOrd="0" presId="urn:microsoft.com/office/officeart/2008/layout/HorizontalMultiLevelHierarchy"/>
    <dgm:cxn modelId="{6E8EA21B-DAD7-4AFD-A12F-BDBDDF7E91AB}" type="presParOf" srcId="{B6795252-42EF-42F5-8A9C-F61567FD2C3D}" destId="{02186981-96C4-4648-8824-02D42DCA4E2B}" srcOrd="0" destOrd="0" presId="urn:microsoft.com/office/officeart/2008/layout/HorizontalMultiLevelHierarchy"/>
    <dgm:cxn modelId="{8B28B632-8817-41F6-B4D7-EAFDD133A3A9}" type="presParOf" srcId="{544B014A-946D-489F-8A0A-BBCE081000BF}" destId="{B0F80A74-1B8A-4BF9-BEB7-82517B63968C}" srcOrd="3" destOrd="0" presId="urn:microsoft.com/office/officeart/2008/layout/HorizontalMultiLevelHierarchy"/>
    <dgm:cxn modelId="{C73AEAE4-BD80-4FFB-9D1B-BD00D815EB53}" type="presParOf" srcId="{B0F80A74-1B8A-4BF9-BEB7-82517B63968C}" destId="{36C779AF-41E2-4D37-BC8E-DBEADD73B9C4}" srcOrd="0" destOrd="0" presId="urn:microsoft.com/office/officeart/2008/layout/HorizontalMultiLevelHierarchy"/>
    <dgm:cxn modelId="{852159A1-A2B7-41A4-95BB-1B833D18E148}" type="presParOf" srcId="{B0F80A74-1B8A-4BF9-BEB7-82517B63968C}" destId="{346EF900-33A7-4F25-9DD4-FA2EF99BE478}" srcOrd="1" destOrd="0" presId="urn:microsoft.com/office/officeart/2008/layout/HorizontalMultiLevelHierarchy"/>
    <dgm:cxn modelId="{96980698-E085-48BB-9263-8C2EBDA0A6FA}" type="presParOf" srcId="{544B014A-946D-489F-8A0A-BBCE081000BF}" destId="{B74399E5-8034-402D-97C4-90538980BB80}" srcOrd="4" destOrd="0" presId="urn:microsoft.com/office/officeart/2008/layout/HorizontalMultiLevelHierarchy"/>
    <dgm:cxn modelId="{F14EA3F9-0FA0-414E-B80B-F6BB3AD84193}" type="presParOf" srcId="{B74399E5-8034-402D-97C4-90538980BB80}" destId="{6A7F3419-F388-40E6-A1BA-6B1E5933EE84}" srcOrd="0" destOrd="0" presId="urn:microsoft.com/office/officeart/2008/layout/HorizontalMultiLevelHierarchy"/>
    <dgm:cxn modelId="{681A2927-CE64-44D9-AA11-508EE24FDD39}" type="presParOf" srcId="{544B014A-946D-489F-8A0A-BBCE081000BF}" destId="{545F63BB-4336-4B98-A3CE-35C51ABF8D57}" srcOrd="5" destOrd="0" presId="urn:microsoft.com/office/officeart/2008/layout/HorizontalMultiLevelHierarchy"/>
    <dgm:cxn modelId="{7FA9A334-01AB-4C63-ACE4-758277F7FBD3}" type="presParOf" srcId="{545F63BB-4336-4B98-A3CE-35C51ABF8D57}" destId="{765F8DB5-85C7-4CF0-A32D-69E0D272ED80}" srcOrd="0" destOrd="0" presId="urn:microsoft.com/office/officeart/2008/layout/HorizontalMultiLevelHierarchy"/>
    <dgm:cxn modelId="{C56BE466-9E36-41E1-8302-F8AE15C42740}" type="presParOf" srcId="{545F63BB-4336-4B98-A3CE-35C51ABF8D57}" destId="{CD615207-4382-436C-80AA-6D40E5F13DEA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DB2F205-074A-4297-B0C8-50D08F637AD0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2A744E0-75BC-48EF-A5AD-D8617C34D39A}">
      <dgm:prSet phldrT="[Текст]" custT="1"/>
      <dgm:spPr/>
      <dgm:t>
        <a:bodyPr/>
        <a:lstStyle/>
        <a:p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Итоги</a:t>
          </a:r>
          <a:r>
            <a:rPr lang="ru-RU" sz="2800" dirty="0" smtClean="0"/>
            <a:t> </a:t>
          </a:r>
          <a:endParaRPr lang="ru-RU" sz="2800" dirty="0"/>
        </a:p>
      </dgm:t>
    </dgm:pt>
    <dgm:pt modelId="{8AAEBE16-B8A3-4CE2-BF1C-11EF04E63020}" type="parTrans" cxnId="{2D3A9780-B36D-4EB7-B58A-40B7B51804C9}">
      <dgm:prSet/>
      <dgm:spPr/>
      <dgm:t>
        <a:bodyPr/>
        <a:lstStyle/>
        <a:p>
          <a:endParaRPr lang="ru-RU"/>
        </a:p>
      </dgm:t>
    </dgm:pt>
    <dgm:pt modelId="{1A2F774B-7F16-4D59-B1A7-976A26F6BF07}" type="sibTrans" cxnId="{2D3A9780-B36D-4EB7-B58A-40B7B51804C9}">
      <dgm:prSet/>
      <dgm:spPr/>
      <dgm:t>
        <a:bodyPr/>
        <a:lstStyle/>
        <a:p>
          <a:endParaRPr lang="ru-RU"/>
        </a:p>
      </dgm:t>
    </dgm:pt>
    <dgm:pt modelId="{C5098D47-1AAD-44D7-BCCD-C73042B7BBEC}">
      <dgm:prSet phldrT="[Текст]"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Методическое пособие 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CFFC809-7911-4944-892C-F76E57DC8D29}" type="parTrans" cxnId="{EBDAE884-B237-4C2F-9E53-1B46C4A0CB59}">
      <dgm:prSet/>
      <dgm:spPr/>
      <dgm:t>
        <a:bodyPr/>
        <a:lstStyle/>
        <a:p>
          <a:endParaRPr lang="ru-RU"/>
        </a:p>
      </dgm:t>
    </dgm:pt>
    <dgm:pt modelId="{7DC3CA78-BDB5-4D5B-9B9D-3E89F44A7DFE}" type="sibTrans" cxnId="{EBDAE884-B237-4C2F-9E53-1B46C4A0CB59}">
      <dgm:prSet/>
      <dgm:spPr/>
      <dgm:t>
        <a:bodyPr/>
        <a:lstStyle/>
        <a:p>
          <a:endParaRPr lang="ru-RU"/>
        </a:p>
      </dgm:t>
    </dgm:pt>
    <dgm:pt modelId="{EE6791F3-0C75-4F98-8532-EC13D5405B79}">
      <dgm:prSet phldrT="[Текст]"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Видеоролик 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27CCE3D-4D4B-44FB-B466-217595211AE7}" type="parTrans" cxnId="{1FE85A53-F261-4951-A75E-0CF3097B4C3B}">
      <dgm:prSet/>
      <dgm:spPr/>
      <dgm:t>
        <a:bodyPr/>
        <a:lstStyle/>
        <a:p>
          <a:endParaRPr lang="ru-RU"/>
        </a:p>
      </dgm:t>
    </dgm:pt>
    <dgm:pt modelId="{2A704E60-6996-484D-AB41-C05CD3447D6C}" type="sibTrans" cxnId="{1FE85A53-F261-4951-A75E-0CF3097B4C3B}">
      <dgm:prSet/>
      <dgm:spPr/>
      <dgm:t>
        <a:bodyPr/>
        <a:lstStyle/>
        <a:p>
          <a:endParaRPr lang="ru-RU"/>
        </a:p>
      </dgm:t>
    </dgm:pt>
    <dgm:pt modelId="{255C0D10-9771-4BF9-941E-112C62B26E1F}">
      <dgm:prSet phldrT="[Текст]"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Распространение опыта на сельские поселения 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9BE21D7-41C4-4809-8E91-453F3FB9C33C}" type="parTrans" cxnId="{D18D2694-F493-471C-A031-D64032F69762}">
      <dgm:prSet/>
      <dgm:spPr/>
      <dgm:t>
        <a:bodyPr/>
        <a:lstStyle/>
        <a:p>
          <a:endParaRPr lang="ru-RU"/>
        </a:p>
      </dgm:t>
    </dgm:pt>
    <dgm:pt modelId="{E47D9483-3EC9-4377-97A6-B412639588BF}" type="sibTrans" cxnId="{D18D2694-F493-471C-A031-D64032F69762}">
      <dgm:prSet/>
      <dgm:spPr/>
      <dgm:t>
        <a:bodyPr/>
        <a:lstStyle/>
        <a:p>
          <a:endParaRPr lang="ru-RU"/>
        </a:p>
      </dgm:t>
    </dgm:pt>
    <dgm:pt modelId="{3815DF72-A692-4B29-A5E6-07A7F99239AA}" type="pres">
      <dgm:prSet presAssocID="{9DB2F205-074A-4297-B0C8-50D08F637AD0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A615356-AFD0-4057-9345-B323B8451C5B}" type="pres">
      <dgm:prSet presAssocID="{22A744E0-75BC-48EF-A5AD-D8617C34D39A}" presName="root1" presStyleCnt="0"/>
      <dgm:spPr/>
    </dgm:pt>
    <dgm:pt modelId="{C4C106D3-BCD6-4A6B-842C-93204C6D0193}" type="pres">
      <dgm:prSet presAssocID="{22A744E0-75BC-48EF-A5AD-D8617C34D39A}" presName="LevelOneTextNode" presStyleLbl="node0" presStyleIdx="0" presStyleCnt="1" custScaleX="91613" custScaleY="67443" custLinFactNeighborX="1" custLinFactNeighborY="97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4ABC9A3-A76C-4666-94C2-D09A3221F764}" type="pres">
      <dgm:prSet presAssocID="{22A744E0-75BC-48EF-A5AD-D8617C34D39A}" presName="level2hierChild" presStyleCnt="0"/>
      <dgm:spPr/>
    </dgm:pt>
    <dgm:pt modelId="{C11D808E-E7EA-4AB6-AB26-D2ACD5A336A8}" type="pres">
      <dgm:prSet presAssocID="{BCFFC809-7911-4944-892C-F76E57DC8D29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1C0287C9-9BE3-478C-8D76-893E070B76AE}" type="pres">
      <dgm:prSet presAssocID="{BCFFC809-7911-4944-892C-F76E57DC8D29}" presName="connTx" presStyleLbl="parChTrans1D2" presStyleIdx="0" presStyleCnt="3"/>
      <dgm:spPr/>
      <dgm:t>
        <a:bodyPr/>
        <a:lstStyle/>
        <a:p>
          <a:endParaRPr lang="ru-RU"/>
        </a:p>
      </dgm:t>
    </dgm:pt>
    <dgm:pt modelId="{82B350C8-CF13-4DC2-9A30-D23324E11593}" type="pres">
      <dgm:prSet presAssocID="{C5098D47-1AAD-44D7-BCCD-C73042B7BBEC}" presName="root2" presStyleCnt="0"/>
      <dgm:spPr/>
    </dgm:pt>
    <dgm:pt modelId="{BFBD70D2-D952-418B-A5D9-E739B1A07320}" type="pres">
      <dgm:prSet presAssocID="{C5098D47-1AAD-44D7-BCCD-C73042B7BBEC}" presName="LevelTwoTextNode" presStyleLbl="node2" presStyleIdx="0" presStyleCnt="3" custScaleX="16194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7A7D0B3-4B09-4AFD-B3FD-A47890C8AA9E}" type="pres">
      <dgm:prSet presAssocID="{C5098D47-1AAD-44D7-BCCD-C73042B7BBEC}" presName="level3hierChild" presStyleCnt="0"/>
      <dgm:spPr/>
    </dgm:pt>
    <dgm:pt modelId="{E298F391-0FFA-4DA4-8F30-C8DC0C259148}" type="pres">
      <dgm:prSet presAssocID="{527CCE3D-4D4B-44FB-B466-217595211AE7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06D291D4-41D5-44A8-8625-B81C501BCCF6}" type="pres">
      <dgm:prSet presAssocID="{527CCE3D-4D4B-44FB-B466-217595211AE7}" presName="connTx" presStyleLbl="parChTrans1D2" presStyleIdx="1" presStyleCnt="3"/>
      <dgm:spPr/>
      <dgm:t>
        <a:bodyPr/>
        <a:lstStyle/>
        <a:p>
          <a:endParaRPr lang="ru-RU"/>
        </a:p>
      </dgm:t>
    </dgm:pt>
    <dgm:pt modelId="{9635A06D-8B8E-4537-A3C0-78F418F50BBB}" type="pres">
      <dgm:prSet presAssocID="{EE6791F3-0C75-4F98-8532-EC13D5405B79}" presName="root2" presStyleCnt="0"/>
      <dgm:spPr/>
    </dgm:pt>
    <dgm:pt modelId="{0F8ED3DA-8DC1-4541-A418-8B54726DAF91}" type="pres">
      <dgm:prSet presAssocID="{EE6791F3-0C75-4F98-8532-EC13D5405B79}" presName="LevelTwoTextNode" presStyleLbl="node2" presStyleIdx="1" presStyleCnt="3" custScaleX="16194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A30552C-B318-4D60-B17A-AE918F291B50}" type="pres">
      <dgm:prSet presAssocID="{EE6791F3-0C75-4F98-8532-EC13D5405B79}" presName="level3hierChild" presStyleCnt="0"/>
      <dgm:spPr/>
    </dgm:pt>
    <dgm:pt modelId="{78DFAFE7-2DCF-44B0-A1B2-C79017443850}" type="pres">
      <dgm:prSet presAssocID="{09BE21D7-41C4-4809-8E91-453F3FB9C33C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4306C3A8-9379-439B-8B9E-B0DF82EC9BD6}" type="pres">
      <dgm:prSet presAssocID="{09BE21D7-41C4-4809-8E91-453F3FB9C33C}" presName="connTx" presStyleLbl="parChTrans1D2" presStyleIdx="2" presStyleCnt="3"/>
      <dgm:spPr/>
      <dgm:t>
        <a:bodyPr/>
        <a:lstStyle/>
        <a:p>
          <a:endParaRPr lang="ru-RU"/>
        </a:p>
      </dgm:t>
    </dgm:pt>
    <dgm:pt modelId="{156CADF4-0AB5-4CB8-9CEF-5CBEACBE02B4}" type="pres">
      <dgm:prSet presAssocID="{255C0D10-9771-4BF9-941E-112C62B26E1F}" presName="root2" presStyleCnt="0"/>
      <dgm:spPr/>
    </dgm:pt>
    <dgm:pt modelId="{9C606AC3-1840-4D73-BACE-3E5D5A0D6735}" type="pres">
      <dgm:prSet presAssocID="{255C0D10-9771-4BF9-941E-112C62B26E1F}" presName="LevelTwoTextNode" presStyleLbl="node2" presStyleIdx="2" presStyleCnt="3" custScaleX="16194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9544153-CB48-4E43-BB61-4D52344038A2}" type="pres">
      <dgm:prSet presAssocID="{255C0D10-9771-4BF9-941E-112C62B26E1F}" presName="level3hierChild" presStyleCnt="0"/>
      <dgm:spPr/>
    </dgm:pt>
  </dgm:ptLst>
  <dgm:cxnLst>
    <dgm:cxn modelId="{1B7FB076-2BCA-41D7-81DD-B3DA73C90034}" type="presOf" srcId="{09BE21D7-41C4-4809-8E91-453F3FB9C33C}" destId="{78DFAFE7-2DCF-44B0-A1B2-C79017443850}" srcOrd="0" destOrd="0" presId="urn:microsoft.com/office/officeart/2008/layout/HorizontalMultiLevelHierarchy"/>
    <dgm:cxn modelId="{D18D2694-F493-471C-A031-D64032F69762}" srcId="{22A744E0-75BC-48EF-A5AD-D8617C34D39A}" destId="{255C0D10-9771-4BF9-941E-112C62B26E1F}" srcOrd="2" destOrd="0" parTransId="{09BE21D7-41C4-4809-8E91-453F3FB9C33C}" sibTransId="{E47D9483-3EC9-4377-97A6-B412639588BF}"/>
    <dgm:cxn modelId="{0610000F-1850-4D3A-9450-1E937FD88952}" type="presOf" srcId="{22A744E0-75BC-48EF-A5AD-D8617C34D39A}" destId="{C4C106D3-BCD6-4A6B-842C-93204C6D0193}" srcOrd="0" destOrd="0" presId="urn:microsoft.com/office/officeart/2008/layout/HorizontalMultiLevelHierarchy"/>
    <dgm:cxn modelId="{0730E536-B99B-4573-9415-2F076F64C3C8}" type="presOf" srcId="{9DB2F205-074A-4297-B0C8-50D08F637AD0}" destId="{3815DF72-A692-4B29-A5E6-07A7F99239AA}" srcOrd="0" destOrd="0" presId="urn:microsoft.com/office/officeart/2008/layout/HorizontalMultiLevelHierarchy"/>
    <dgm:cxn modelId="{ADDC1B42-0608-4F29-8E77-E13926A5EB83}" type="presOf" srcId="{527CCE3D-4D4B-44FB-B466-217595211AE7}" destId="{06D291D4-41D5-44A8-8625-B81C501BCCF6}" srcOrd="1" destOrd="0" presId="urn:microsoft.com/office/officeart/2008/layout/HorizontalMultiLevelHierarchy"/>
    <dgm:cxn modelId="{1F844D6D-BA53-4DB5-BE9F-BD839C522CD5}" type="presOf" srcId="{C5098D47-1AAD-44D7-BCCD-C73042B7BBEC}" destId="{BFBD70D2-D952-418B-A5D9-E739B1A07320}" srcOrd="0" destOrd="0" presId="urn:microsoft.com/office/officeart/2008/layout/HorizontalMultiLevelHierarchy"/>
    <dgm:cxn modelId="{D19A2674-F5AB-4376-AF2B-4D994CFB3D5C}" type="presOf" srcId="{255C0D10-9771-4BF9-941E-112C62B26E1F}" destId="{9C606AC3-1840-4D73-BACE-3E5D5A0D6735}" srcOrd="0" destOrd="0" presId="urn:microsoft.com/office/officeart/2008/layout/HorizontalMultiLevelHierarchy"/>
    <dgm:cxn modelId="{2D3A9780-B36D-4EB7-B58A-40B7B51804C9}" srcId="{9DB2F205-074A-4297-B0C8-50D08F637AD0}" destId="{22A744E0-75BC-48EF-A5AD-D8617C34D39A}" srcOrd="0" destOrd="0" parTransId="{8AAEBE16-B8A3-4CE2-BF1C-11EF04E63020}" sibTransId="{1A2F774B-7F16-4D59-B1A7-976A26F6BF07}"/>
    <dgm:cxn modelId="{1FE85A53-F261-4951-A75E-0CF3097B4C3B}" srcId="{22A744E0-75BC-48EF-A5AD-D8617C34D39A}" destId="{EE6791F3-0C75-4F98-8532-EC13D5405B79}" srcOrd="1" destOrd="0" parTransId="{527CCE3D-4D4B-44FB-B466-217595211AE7}" sibTransId="{2A704E60-6996-484D-AB41-C05CD3447D6C}"/>
    <dgm:cxn modelId="{C4FA85D3-D94D-4057-8FA0-43211F8A1C97}" type="presOf" srcId="{EE6791F3-0C75-4F98-8532-EC13D5405B79}" destId="{0F8ED3DA-8DC1-4541-A418-8B54726DAF91}" srcOrd="0" destOrd="0" presId="urn:microsoft.com/office/officeart/2008/layout/HorizontalMultiLevelHierarchy"/>
    <dgm:cxn modelId="{83D5228F-068C-4E89-A195-FCB3DB9DBE1D}" type="presOf" srcId="{BCFFC809-7911-4944-892C-F76E57DC8D29}" destId="{1C0287C9-9BE3-478C-8D76-893E070B76AE}" srcOrd="1" destOrd="0" presId="urn:microsoft.com/office/officeart/2008/layout/HorizontalMultiLevelHierarchy"/>
    <dgm:cxn modelId="{7982753C-DCA2-420C-A6C7-CC63D9DFC07C}" type="presOf" srcId="{527CCE3D-4D4B-44FB-B466-217595211AE7}" destId="{E298F391-0FFA-4DA4-8F30-C8DC0C259148}" srcOrd="0" destOrd="0" presId="urn:microsoft.com/office/officeart/2008/layout/HorizontalMultiLevelHierarchy"/>
    <dgm:cxn modelId="{CB27E92D-9232-4E3C-916A-C1BC5BE0C1DA}" type="presOf" srcId="{09BE21D7-41C4-4809-8E91-453F3FB9C33C}" destId="{4306C3A8-9379-439B-8B9E-B0DF82EC9BD6}" srcOrd="1" destOrd="0" presId="urn:microsoft.com/office/officeart/2008/layout/HorizontalMultiLevelHierarchy"/>
    <dgm:cxn modelId="{499A754F-7AA8-4546-A082-B0FB9449FCF7}" type="presOf" srcId="{BCFFC809-7911-4944-892C-F76E57DC8D29}" destId="{C11D808E-E7EA-4AB6-AB26-D2ACD5A336A8}" srcOrd="0" destOrd="0" presId="urn:microsoft.com/office/officeart/2008/layout/HorizontalMultiLevelHierarchy"/>
    <dgm:cxn modelId="{EBDAE884-B237-4C2F-9E53-1B46C4A0CB59}" srcId="{22A744E0-75BC-48EF-A5AD-D8617C34D39A}" destId="{C5098D47-1AAD-44D7-BCCD-C73042B7BBEC}" srcOrd="0" destOrd="0" parTransId="{BCFFC809-7911-4944-892C-F76E57DC8D29}" sibTransId="{7DC3CA78-BDB5-4D5B-9B9D-3E89F44A7DFE}"/>
    <dgm:cxn modelId="{1C5CC9B8-A254-492D-8EDA-2F1E6922F92C}" type="presParOf" srcId="{3815DF72-A692-4B29-A5E6-07A7F99239AA}" destId="{BA615356-AFD0-4057-9345-B323B8451C5B}" srcOrd="0" destOrd="0" presId="urn:microsoft.com/office/officeart/2008/layout/HorizontalMultiLevelHierarchy"/>
    <dgm:cxn modelId="{0C1FF41E-444A-4357-99E6-262F073A202C}" type="presParOf" srcId="{BA615356-AFD0-4057-9345-B323B8451C5B}" destId="{C4C106D3-BCD6-4A6B-842C-93204C6D0193}" srcOrd="0" destOrd="0" presId="urn:microsoft.com/office/officeart/2008/layout/HorizontalMultiLevelHierarchy"/>
    <dgm:cxn modelId="{E83287F6-B571-4CD3-812E-5A4BCE43CC83}" type="presParOf" srcId="{BA615356-AFD0-4057-9345-B323B8451C5B}" destId="{64ABC9A3-A76C-4666-94C2-D09A3221F764}" srcOrd="1" destOrd="0" presId="urn:microsoft.com/office/officeart/2008/layout/HorizontalMultiLevelHierarchy"/>
    <dgm:cxn modelId="{337AFD1A-3C73-4816-B7E4-39203E996F85}" type="presParOf" srcId="{64ABC9A3-A76C-4666-94C2-D09A3221F764}" destId="{C11D808E-E7EA-4AB6-AB26-D2ACD5A336A8}" srcOrd="0" destOrd="0" presId="urn:microsoft.com/office/officeart/2008/layout/HorizontalMultiLevelHierarchy"/>
    <dgm:cxn modelId="{ABD37ED0-1BA4-4484-8C6E-45610DBF046E}" type="presParOf" srcId="{C11D808E-E7EA-4AB6-AB26-D2ACD5A336A8}" destId="{1C0287C9-9BE3-478C-8D76-893E070B76AE}" srcOrd="0" destOrd="0" presId="urn:microsoft.com/office/officeart/2008/layout/HorizontalMultiLevelHierarchy"/>
    <dgm:cxn modelId="{1FAA726B-0A89-4F52-8B23-3FC6A677E15D}" type="presParOf" srcId="{64ABC9A3-A76C-4666-94C2-D09A3221F764}" destId="{82B350C8-CF13-4DC2-9A30-D23324E11593}" srcOrd="1" destOrd="0" presId="urn:microsoft.com/office/officeart/2008/layout/HorizontalMultiLevelHierarchy"/>
    <dgm:cxn modelId="{FB0DD102-0B89-422C-BDF8-B646C2982513}" type="presParOf" srcId="{82B350C8-CF13-4DC2-9A30-D23324E11593}" destId="{BFBD70D2-D952-418B-A5D9-E739B1A07320}" srcOrd="0" destOrd="0" presId="urn:microsoft.com/office/officeart/2008/layout/HorizontalMultiLevelHierarchy"/>
    <dgm:cxn modelId="{899D4DF2-5E9D-4582-9AC3-A186F7617336}" type="presParOf" srcId="{82B350C8-CF13-4DC2-9A30-D23324E11593}" destId="{C7A7D0B3-4B09-4AFD-B3FD-A47890C8AA9E}" srcOrd="1" destOrd="0" presId="urn:microsoft.com/office/officeart/2008/layout/HorizontalMultiLevelHierarchy"/>
    <dgm:cxn modelId="{A572CB09-94B1-4EBC-B9D2-C2C7728F05E7}" type="presParOf" srcId="{64ABC9A3-A76C-4666-94C2-D09A3221F764}" destId="{E298F391-0FFA-4DA4-8F30-C8DC0C259148}" srcOrd="2" destOrd="0" presId="urn:microsoft.com/office/officeart/2008/layout/HorizontalMultiLevelHierarchy"/>
    <dgm:cxn modelId="{13917A8E-ECAC-4ABC-8D30-2831753A9983}" type="presParOf" srcId="{E298F391-0FFA-4DA4-8F30-C8DC0C259148}" destId="{06D291D4-41D5-44A8-8625-B81C501BCCF6}" srcOrd="0" destOrd="0" presId="urn:microsoft.com/office/officeart/2008/layout/HorizontalMultiLevelHierarchy"/>
    <dgm:cxn modelId="{D5DB30BA-C0F0-47A1-A568-4EFC240BEA32}" type="presParOf" srcId="{64ABC9A3-A76C-4666-94C2-D09A3221F764}" destId="{9635A06D-8B8E-4537-A3C0-78F418F50BBB}" srcOrd="3" destOrd="0" presId="urn:microsoft.com/office/officeart/2008/layout/HorizontalMultiLevelHierarchy"/>
    <dgm:cxn modelId="{73A731C2-2A4D-42C1-A595-25656B6E61B3}" type="presParOf" srcId="{9635A06D-8B8E-4537-A3C0-78F418F50BBB}" destId="{0F8ED3DA-8DC1-4541-A418-8B54726DAF91}" srcOrd="0" destOrd="0" presId="urn:microsoft.com/office/officeart/2008/layout/HorizontalMultiLevelHierarchy"/>
    <dgm:cxn modelId="{09C99334-FB6D-4085-A44A-291D7D951279}" type="presParOf" srcId="{9635A06D-8B8E-4537-A3C0-78F418F50BBB}" destId="{1A30552C-B318-4D60-B17A-AE918F291B50}" srcOrd="1" destOrd="0" presId="urn:microsoft.com/office/officeart/2008/layout/HorizontalMultiLevelHierarchy"/>
    <dgm:cxn modelId="{B6C3FD4E-2DBF-42BD-83ED-0865B0770656}" type="presParOf" srcId="{64ABC9A3-A76C-4666-94C2-D09A3221F764}" destId="{78DFAFE7-2DCF-44B0-A1B2-C79017443850}" srcOrd="4" destOrd="0" presId="urn:microsoft.com/office/officeart/2008/layout/HorizontalMultiLevelHierarchy"/>
    <dgm:cxn modelId="{B46C97C7-0075-4B5C-BE7E-8FEF01CB62C5}" type="presParOf" srcId="{78DFAFE7-2DCF-44B0-A1B2-C79017443850}" destId="{4306C3A8-9379-439B-8B9E-B0DF82EC9BD6}" srcOrd="0" destOrd="0" presId="urn:microsoft.com/office/officeart/2008/layout/HorizontalMultiLevelHierarchy"/>
    <dgm:cxn modelId="{ABE7BF46-AB1A-419D-BA3D-F1EBCF55E4C6}" type="presParOf" srcId="{64ABC9A3-A76C-4666-94C2-D09A3221F764}" destId="{156CADF4-0AB5-4CB8-9CEF-5CBEACBE02B4}" srcOrd="5" destOrd="0" presId="urn:microsoft.com/office/officeart/2008/layout/HorizontalMultiLevelHierarchy"/>
    <dgm:cxn modelId="{CD028A8F-0263-4E0A-B4FB-BB3370E12680}" type="presParOf" srcId="{156CADF4-0AB5-4CB8-9CEF-5CBEACBE02B4}" destId="{9C606AC3-1840-4D73-BACE-3E5D5A0D6735}" srcOrd="0" destOrd="0" presId="urn:microsoft.com/office/officeart/2008/layout/HorizontalMultiLevelHierarchy"/>
    <dgm:cxn modelId="{4DEC7358-D450-4C05-B7A6-64DAF7B07C8B}" type="presParOf" srcId="{156CADF4-0AB5-4CB8-9CEF-5CBEACBE02B4}" destId="{09544153-CB48-4E43-BB61-4D52344038A2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FCC8BC-1AB1-4793-8384-6477ADC9A027}">
      <dsp:nvSpPr>
        <dsp:cNvPr id="0" name=""/>
        <dsp:cNvSpPr/>
      </dsp:nvSpPr>
      <dsp:spPr>
        <a:xfrm>
          <a:off x="591502" y="0"/>
          <a:ext cx="6703695" cy="3772047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4713B5-10EC-4938-A0F7-68580D335814}">
      <dsp:nvSpPr>
        <dsp:cNvPr id="0" name=""/>
        <dsp:cNvSpPr/>
      </dsp:nvSpPr>
      <dsp:spPr>
        <a:xfrm>
          <a:off x="0" y="580140"/>
          <a:ext cx="3831420" cy="15088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РОД «Ассоциация ненецкого народа Ясавэй» 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3654" y="653794"/>
        <a:ext cx="3684112" cy="1361510"/>
      </dsp:txXfrm>
    </dsp:sp>
    <dsp:sp modelId="{B41F7AC5-BD74-4068-9CB3-94CC05619853}">
      <dsp:nvSpPr>
        <dsp:cNvPr id="0" name=""/>
        <dsp:cNvSpPr/>
      </dsp:nvSpPr>
      <dsp:spPr>
        <a:xfrm>
          <a:off x="4087366" y="570831"/>
          <a:ext cx="3756795" cy="15088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ГБУК «Этнокультурный центр НАО»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61020" y="644485"/>
        <a:ext cx="3609487" cy="13615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4399E5-8034-402D-97C4-90538980BB80}">
      <dsp:nvSpPr>
        <dsp:cNvPr id="0" name=""/>
        <dsp:cNvSpPr/>
      </dsp:nvSpPr>
      <dsp:spPr>
        <a:xfrm>
          <a:off x="1952354" y="2850145"/>
          <a:ext cx="787594" cy="14508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93797" y="0"/>
              </a:lnTo>
              <a:lnTo>
                <a:pt x="393797" y="1450893"/>
              </a:lnTo>
              <a:lnTo>
                <a:pt x="787594" y="145089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304879" y="3534320"/>
        <a:ext cx="82543" cy="82543"/>
      </dsp:txXfrm>
    </dsp:sp>
    <dsp:sp modelId="{B6795252-42EF-42F5-8A9C-F61567FD2C3D}">
      <dsp:nvSpPr>
        <dsp:cNvPr id="0" name=""/>
        <dsp:cNvSpPr/>
      </dsp:nvSpPr>
      <dsp:spPr>
        <a:xfrm>
          <a:off x="1952354" y="2712406"/>
          <a:ext cx="709097" cy="137738"/>
        </a:xfrm>
        <a:custGeom>
          <a:avLst/>
          <a:gdLst/>
          <a:ahLst/>
          <a:cxnLst/>
          <a:rect l="0" t="0" r="0" b="0"/>
          <a:pathLst>
            <a:path>
              <a:moveTo>
                <a:pt x="0" y="137738"/>
              </a:moveTo>
              <a:lnTo>
                <a:pt x="354548" y="137738"/>
              </a:lnTo>
              <a:lnTo>
                <a:pt x="354548" y="0"/>
              </a:lnTo>
              <a:lnTo>
                <a:pt x="709097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288844" y="2763217"/>
        <a:ext cx="36117" cy="36117"/>
      </dsp:txXfrm>
    </dsp:sp>
    <dsp:sp modelId="{639A9DA1-25D9-476E-843A-001DCCFAC208}">
      <dsp:nvSpPr>
        <dsp:cNvPr id="0" name=""/>
        <dsp:cNvSpPr/>
      </dsp:nvSpPr>
      <dsp:spPr>
        <a:xfrm>
          <a:off x="1952354" y="1180940"/>
          <a:ext cx="709097" cy="1669205"/>
        </a:xfrm>
        <a:custGeom>
          <a:avLst/>
          <a:gdLst/>
          <a:ahLst/>
          <a:cxnLst/>
          <a:rect l="0" t="0" r="0" b="0"/>
          <a:pathLst>
            <a:path>
              <a:moveTo>
                <a:pt x="0" y="1669205"/>
              </a:moveTo>
              <a:lnTo>
                <a:pt x="354548" y="1669205"/>
              </a:lnTo>
              <a:lnTo>
                <a:pt x="354548" y="0"/>
              </a:lnTo>
              <a:lnTo>
                <a:pt x="709097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2261563" y="1970203"/>
        <a:ext cx="90678" cy="90678"/>
      </dsp:txXfrm>
    </dsp:sp>
    <dsp:sp modelId="{EDCA697C-4B86-49DE-A8BB-D9AD57945CD6}">
      <dsp:nvSpPr>
        <dsp:cNvPr id="0" name=""/>
        <dsp:cNvSpPr/>
      </dsp:nvSpPr>
      <dsp:spPr>
        <a:xfrm rot="16200000">
          <a:off x="-280101" y="2309675"/>
          <a:ext cx="3383971" cy="10809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Задачи </a:t>
          </a:r>
          <a:endParaRPr lang="ru-RU" sz="3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-280101" y="2309675"/>
        <a:ext cx="3383971" cy="1080940"/>
      </dsp:txXfrm>
    </dsp:sp>
    <dsp:sp modelId="{54BC1B6C-DC74-4A8B-82D5-B8ED8D8B31AE}">
      <dsp:nvSpPr>
        <dsp:cNvPr id="0" name=""/>
        <dsp:cNvSpPr/>
      </dsp:nvSpPr>
      <dsp:spPr>
        <a:xfrm>
          <a:off x="2661451" y="519669"/>
          <a:ext cx="5684159" cy="13225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Повышение</a:t>
          </a:r>
          <a:r>
            <a:rPr lang="ru-RU" sz="2000" kern="12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 эффективности обучения ненецкому языку, обеспечение общения и практического владения ненецким языком, приобщение к культуре ненецкого народа.</a:t>
          </a:r>
          <a:endParaRPr lang="ru-RU" sz="2000" kern="1200" dirty="0"/>
        </a:p>
      </dsp:txBody>
      <dsp:txXfrm>
        <a:off x="2661451" y="519669"/>
        <a:ext cx="5684159" cy="1322542"/>
      </dsp:txXfrm>
    </dsp:sp>
    <dsp:sp modelId="{36C779AF-41E2-4D37-BC8E-DBEADD73B9C4}">
      <dsp:nvSpPr>
        <dsp:cNvPr id="0" name=""/>
        <dsp:cNvSpPr/>
      </dsp:nvSpPr>
      <dsp:spPr>
        <a:xfrm>
          <a:off x="2661451" y="2112446"/>
          <a:ext cx="5684159" cy="11999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Выработка</a:t>
          </a:r>
          <a:r>
            <a:rPr lang="ru-RU" sz="1800" kern="12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 и </a:t>
          </a:r>
          <a:r>
            <a:rPr lang="ru-RU" sz="1800" b="1" kern="12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внедрение</a:t>
          </a:r>
          <a:r>
            <a:rPr lang="ru-RU" sz="1800" kern="12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 новых форм и методов сохранения, развития и популяризации родного языка, особенно у молодого поколения, создание условий для стимулирования изучения родного языка.  </a:t>
          </a:r>
          <a:endParaRPr lang="ru-RU" sz="1800" kern="1200" dirty="0"/>
        </a:p>
      </dsp:txBody>
      <dsp:txXfrm>
        <a:off x="2661451" y="2112446"/>
        <a:ext cx="5684159" cy="1199920"/>
      </dsp:txXfrm>
    </dsp:sp>
    <dsp:sp modelId="{765F8DB5-85C7-4CF0-A32D-69E0D272ED80}">
      <dsp:nvSpPr>
        <dsp:cNvPr id="0" name=""/>
        <dsp:cNvSpPr/>
      </dsp:nvSpPr>
      <dsp:spPr>
        <a:xfrm>
          <a:off x="2739948" y="3502028"/>
          <a:ext cx="5614809" cy="15980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Содействие</a:t>
          </a:r>
          <a:r>
            <a:rPr lang="ru-RU" sz="1800" kern="12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 сохранению и развитию ненецкого языка, обучение умению пользоваться родным языком как средством общения, коммуникации, повышение интереса молодежи округа к культуре ненецкого народа через родной язык.</a:t>
          </a:r>
          <a:endParaRPr lang="ru-RU" sz="1800" kern="1200" dirty="0"/>
        </a:p>
      </dsp:txBody>
      <dsp:txXfrm>
        <a:off x="2739948" y="3502028"/>
        <a:ext cx="5614809" cy="159801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DFAFE7-2DCF-44B0-A1B2-C79017443850}">
      <dsp:nvSpPr>
        <dsp:cNvPr id="0" name=""/>
        <dsp:cNvSpPr/>
      </dsp:nvSpPr>
      <dsp:spPr>
        <a:xfrm>
          <a:off x="1855115" y="2218268"/>
          <a:ext cx="542342" cy="9908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71171" y="0"/>
              </a:lnTo>
              <a:lnTo>
                <a:pt x="271171" y="990843"/>
              </a:lnTo>
              <a:lnTo>
                <a:pt x="542342" y="99084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098047" y="2685451"/>
        <a:ext cx="56477" cy="56477"/>
      </dsp:txXfrm>
    </dsp:sp>
    <dsp:sp modelId="{E298F391-0FFA-4DA4-8F30-C8DC0C259148}">
      <dsp:nvSpPr>
        <dsp:cNvPr id="0" name=""/>
        <dsp:cNvSpPr/>
      </dsp:nvSpPr>
      <dsp:spPr>
        <a:xfrm>
          <a:off x="1855115" y="2129948"/>
          <a:ext cx="5423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88319"/>
              </a:moveTo>
              <a:lnTo>
                <a:pt x="271171" y="88319"/>
              </a:lnTo>
              <a:lnTo>
                <a:pt x="271171" y="45720"/>
              </a:lnTo>
              <a:lnTo>
                <a:pt x="542342" y="457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112686" y="2162068"/>
        <a:ext cx="27200" cy="27200"/>
      </dsp:txXfrm>
    </dsp:sp>
    <dsp:sp modelId="{C11D808E-E7EA-4AB6-AB26-D2ACD5A336A8}">
      <dsp:nvSpPr>
        <dsp:cNvPr id="0" name=""/>
        <dsp:cNvSpPr/>
      </dsp:nvSpPr>
      <dsp:spPr>
        <a:xfrm>
          <a:off x="1855115" y="1142226"/>
          <a:ext cx="542342" cy="1076042"/>
        </a:xfrm>
        <a:custGeom>
          <a:avLst/>
          <a:gdLst/>
          <a:ahLst/>
          <a:cxnLst/>
          <a:rect l="0" t="0" r="0" b="0"/>
          <a:pathLst>
            <a:path>
              <a:moveTo>
                <a:pt x="0" y="1076042"/>
              </a:moveTo>
              <a:lnTo>
                <a:pt x="271171" y="1076042"/>
              </a:lnTo>
              <a:lnTo>
                <a:pt x="271171" y="0"/>
              </a:lnTo>
              <a:lnTo>
                <a:pt x="542342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096161" y="1650122"/>
        <a:ext cx="60249" cy="60249"/>
      </dsp:txXfrm>
    </dsp:sp>
    <dsp:sp modelId="{C4C106D3-BCD6-4A6B-842C-93204C6D0193}">
      <dsp:nvSpPr>
        <dsp:cNvPr id="0" name=""/>
        <dsp:cNvSpPr/>
      </dsp:nvSpPr>
      <dsp:spPr>
        <a:xfrm rot="16200000">
          <a:off x="9071" y="1839561"/>
          <a:ext cx="2934672" cy="7574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Итоги</a:t>
          </a:r>
          <a:r>
            <a:rPr lang="ru-RU" sz="2800" kern="1200" dirty="0" smtClean="0"/>
            <a:t> </a:t>
          </a:r>
          <a:endParaRPr lang="ru-RU" sz="2800" kern="1200" dirty="0"/>
        </a:p>
      </dsp:txBody>
      <dsp:txXfrm>
        <a:off x="9071" y="1839561"/>
        <a:ext cx="2934672" cy="757414"/>
      </dsp:txXfrm>
    </dsp:sp>
    <dsp:sp modelId="{BFBD70D2-D952-418B-A5D9-E739B1A07320}">
      <dsp:nvSpPr>
        <dsp:cNvPr id="0" name=""/>
        <dsp:cNvSpPr/>
      </dsp:nvSpPr>
      <dsp:spPr>
        <a:xfrm>
          <a:off x="2397457" y="728849"/>
          <a:ext cx="4391549" cy="8267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Методическое пособие 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397457" y="728849"/>
        <a:ext cx="4391549" cy="826754"/>
      </dsp:txXfrm>
    </dsp:sp>
    <dsp:sp modelId="{0F8ED3DA-8DC1-4541-A418-8B54726DAF91}">
      <dsp:nvSpPr>
        <dsp:cNvPr id="0" name=""/>
        <dsp:cNvSpPr/>
      </dsp:nvSpPr>
      <dsp:spPr>
        <a:xfrm>
          <a:off x="2397457" y="1762291"/>
          <a:ext cx="4391549" cy="8267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Видеоролик 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397457" y="1762291"/>
        <a:ext cx="4391549" cy="826754"/>
      </dsp:txXfrm>
    </dsp:sp>
    <dsp:sp modelId="{9C606AC3-1840-4D73-BACE-3E5D5A0D6735}">
      <dsp:nvSpPr>
        <dsp:cNvPr id="0" name=""/>
        <dsp:cNvSpPr/>
      </dsp:nvSpPr>
      <dsp:spPr>
        <a:xfrm>
          <a:off x="2397457" y="2795734"/>
          <a:ext cx="4391549" cy="8267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Распространение опыта на сельские поселения 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397457" y="2795734"/>
        <a:ext cx="4391549" cy="8267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1EA744-655A-4494-8ACA-B02BCB343CB4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0EB8AD-EACE-4614-9D5F-0F0E75D34A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2792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A40AA-A06E-4C23-9C4C-FF510F8AA0E0}" type="datetimeFigureOut">
              <a:rPr lang="ru-RU" smtClean="0"/>
              <a:pPr/>
              <a:t>25.01.2023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02BEA-78B2-4502-8130-E238B4986B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0145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A40AA-A06E-4C23-9C4C-FF510F8AA0E0}" type="datetimeFigureOut">
              <a:rPr lang="ru-RU" smtClean="0"/>
              <a:pPr/>
              <a:t>25.01.2023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02BEA-78B2-4502-8130-E238B4986B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9650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A40AA-A06E-4C23-9C4C-FF510F8AA0E0}" type="datetimeFigureOut">
              <a:rPr lang="ru-RU" smtClean="0"/>
              <a:pPr/>
              <a:t>25.01.2023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02BEA-78B2-4502-8130-E238B4986B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3367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A40AA-A06E-4C23-9C4C-FF510F8AA0E0}" type="datetimeFigureOut">
              <a:rPr lang="ru-RU" smtClean="0"/>
              <a:pPr/>
              <a:t>25.01.2023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02BEA-78B2-4502-8130-E238B4986B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1812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A40AA-A06E-4C23-9C4C-FF510F8AA0E0}" type="datetimeFigureOut">
              <a:rPr lang="ru-RU" smtClean="0"/>
              <a:pPr/>
              <a:t>25.01.2023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02BEA-78B2-4502-8130-E238B4986B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016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A40AA-A06E-4C23-9C4C-FF510F8AA0E0}" type="datetimeFigureOut">
              <a:rPr lang="ru-RU" smtClean="0"/>
              <a:pPr/>
              <a:t>25.01.2023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02BEA-78B2-4502-8130-E238B4986B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955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A40AA-A06E-4C23-9C4C-FF510F8AA0E0}" type="datetimeFigureOut">
              <a:rPr lang="ru-RU" smtClean="0"/>
              <a:pPr/>
              <a:t>25.01.2023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02BEA-78B2-4502-8130-E238B4986B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9046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A40AA-A06E-4C23-9C4C-FF510F8AA0E0}" type="datetimeFigureOut">
              <a:rPr lang="ru-RU" smtClean="0"/>
              <a:pPr/>
              <a:t>25.01.2023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02BEA-78B2-4502-8130-E238B4986B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6840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A40AA-A06E-4C23-9C4C-FF510F8AA0E0}" type="datetimeFigureOut">
              <a:rPr lang="ru-RU" smtClean="0"/>
              <a:pPr/>
              <a:t>25.01.2023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02BEA-78B2-4502-8130-E238B4986B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9456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A40AA-A06E-4C23-9C4C-FF510F8AA0E0}" type="datetimeFigureOut">
              <a:rPr lang="ru-RU" smtClean="0"/>
              <a:pPr/>
              <a:t>25.01.2023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02BEA-78B2-4502-8130-E238B4986B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9810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A40AA-A06E-4C23-9C4C-FF510F8AA0E0}" type="datetimeFigureOut">
              <a:rPr lang="ru-RU" smtClean="0"/>
              <a:pPr/>
              <a:t>25.01.2023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02BEA-78B2-4502-8130-E238B4986B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8076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A40AA-A06E-4C23-9C4C-FF510F8AA0E0}" type="datetimeFigureOut">
              <a:rPr lang="ru-RU" smtClean="0"/>
              <a:pPr/>
              <a:t>25.01.2023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02BEA-78B2-4502-8130-E238B4986B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1077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0658" y="902038"/>
            <a:ext cx="8442684" cy="5407282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ru-RU" sz="3600" b="1" spc="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</a:t>
            </a:r>
            <a:br>
              <a:rPr lang="ru-RU" sz="3600" b="1" spc="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spc="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«ШКОЛА НЕНЕЦКОГО ЯЗЫКА «НЕНЭЙ</a:t>
            </a:r>
            <a:r>
              <a:rPr lang="en-US" sz="3600" b="1" spc="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ru-RU" sz="3600" b="1" spc="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ВАДА»</a:t>
            </a:r>
            <a:br>
              <a:rPr lang="ru-RU" sz="3600" b="1" spc="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spc="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spc="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spc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spc="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spc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spc="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spc="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spc="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spc="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spc="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spc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spc="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spc="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spc="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spc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spc="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spc="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 Нарьян-Мар,2022 год</a:t>
            </a:r>
            <a:endParaRPr lang="ru-RU" sz="1800" b="1" spc="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http://image.absoluteastronomy.com/images/flags/1910.png"/>
          <p:cNvPicPr/>
          <p:nvPr/>
        </p:nvPicPr>
        <p:blipFill rotWithShape="1"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013" b="28526"/>
          <a:stretch/>
        </p:blipFill>
        <p:spPr bwMode="auto">
          <a:xfrm rot="10800000">
            <a:off x="0" y="0"/>
            <a:ext cx="9144000" cy="40466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Рисунок 5" descr="http://image.absoluteastronomy.com/images/flags/1910.png"/>
          <p:cNvPicPr/>
          <p:nvPr/>
        </p:nvPicPr>
        <p:blipFill rotWithShape="1"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013" b="28526"/>
          <a:stretch/>
        </p:blipFill>
        <p:spPr bwMode="auto">
          <a:xfrm rot="10800000" flipV="1">
            <a:off x="0" y="6453336"/>
            <a:ext cx="9144000" cy="41376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2" descr="https://sun9-69.userapi.com/sun9-34/impg/5tbGEQjx0ibTwNum3FKUO3Bu7YQf_q0ZaBfCmA/A6mn3T2mPyg.jpg?size=1280x854&amp;quality=96&amp;sign=9791c3b3e558c44420ad6b098bd127cb&amp;type=album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86" t="21375"/>
          <a:stretch/>
        </p:blipFill>
        <p:spPr bwMode="auto">
          <a:xfrm>
            <a:off x="2051720" y="2492854"/>
            <a:ext cx="4896544" cy="323855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://image.absoluteastronomy.com/images/flags/1910.png"/>
          <p:cNvPicPr/>
          <p:nvPr/>
        </p:nvPicPr>
        <p:blipFill rotWithShape="1"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013" b="28526"/>
          <a:stretch/>
        </p:blipFill>
        <p:spPr bwMode="auto">
          <a:xfrm rot="10800000">
            <a:off x="0" y="0"/>
            <a:ext cx="9144000" cy="40466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Рисунок 5" descr="http://image.absoluteastronomy.com/images/flags/1910.png"/>
          <p:cNvPicPr/>
          <p:nvPr/>
        </p:nvPicPr>
        <p:blipFill rotWithShape="1"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013" b="28526"/>
          <a:stretch/>
        </p:blipFill>
        <p:spPr bwMode="auto">
          <a:xfrm rot="10800000" flipV="1">
            <a:off x="0" y="6453336"/>
            <a:ext cx="9144000" cy="41376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74" name="Picture 2" descr="Поэт — Явтысый Прокопий Андреевич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484784"/>
            <a:ext cx="3465736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1484784"/>
            <a:ext cx="3871342" cy="2775842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17215" y="1547077"/>
            <a:ext cx="4572000" cy="42414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Харн”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вадин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ӈэрм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’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мерця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ӈаха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нидо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’ </a:t>
            </a:r>
            <a:r>
              <a:rPr lang="ru-RU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ханаӈгу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Хад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нидо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’ сыра’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ӈыл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пили”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ӈули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тондаӈгу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”.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нимня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харпадрев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ялуворӈа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вэнаӈга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***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Мой ненецкий язык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Сильней ветров полярных.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голос мой метели не сотрут.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Соцветиями северных сияний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Моя слова над тундрою плывут…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722339" y="4962872"/>
            <a:ext cx="343468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Прокопий Андреевич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Явтысый</a:t>
            </a:r>
            <a:endParaRPr lang="ru-RU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(1932 – 2005 гг.)</a:t>
            </a:r>
            <a:endParaRPr lang="ru-RU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00356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1183060" y="293789"/>
            <a:ext cx="6768752" cy="845071"/>
            <a:chOff x="743802" y="0"/>
            <a:chExt cx="6768752" cy="3807524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1586141" y="0"/>
              <a:ext cx="3093894" cy="773473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Прямоугольник 7"/>
            <p:cNvSpPr/>
            <p:nvPr/>
          </p:nvSpPr>
          <p:spPr>
            <a:xfrm>
              <a:off x="743802" y="3034051"/>
              <a:ext cx="6768752" cy="77347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6464" tIns="156464" rIns="156464" bIns="156464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ОРГАНИЗАТОРЫ ПРОЕКТА</a:t>
              </a:r>
              <a:endParaRPr lang="ru-RU" sz="3600" b="1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9" name="Рисунок 8" descr="http://image.absoluteastronomy.com/images/flags/1910.png"/>
          <p:cNvPicPr/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013" b="28526"/>
          <a:stretch/>
        </p:blipFill>
        <p:spPr bwMode="auto">
          <a:xfrm rot="10800000">
            <a:off x="0" y="0"/>
            <a:ext cx="9144000" cy="40466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Рисунок 9" descr="http://image.absoluteastronomy.com/images/flags/1910.png"/>
          <p:cNvPicPr/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013" b="28526"/>
          <a:stretch/>
        </p:blipFill>
        <p:spPr bwMode="auto">
          <a:xfrm rot="10800000" flipV="1">
            <a:off x="-4564" y="6453336"/>
            <a:ext cx="9144000" cy="39052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13" name="Объект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5914119"/>
              </p:ext>
            </p:extLst>
          </p:nvPr>
        </p:nvGraphicFramePr>
        <p:xfrm>
          <a:off x="772666" y="1272678"/>
          <a:ext cx="7886700" cy="37720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024711" y="3562079"/>
            <a:ext cx="1927101" cy="1927101"/>
          </a:xfrm>
          <a:prstGeom prst="rect">
            <a:avLst/>
          </a:prstGeom>
        </p:spPr>
      </p:pic>
      <p:pic>
        <p:nvPicPr>
          <p:cNvPr id="1032" name="Picture 8" descr="Ясавэй». В переводе с ненецкого – проводник, знающий местность. У нас это  общественная организация, которая представляет.. | ВКонтакте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3060" y="3501008"/>
            <a:ext cx="2913618" cy="2049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802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://image.absoluteastronomy.com/images/flags/1910.png"/>
          <p:cNvPicPr/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013" b="28526"/>
          <a:stretch/>
        </p:blipFill>
        <p:spPr bwMode="auto">
          <a:xfrm rot="10800000">
            <a:off x="0" y="0"/>
            <a:ext cx="9144000" cy="40466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Рисунок 5" descr="http://image.absoluteastronomy.com/images/flags/1910.png"/>
          <p:cNvPicPr/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013" b="28526"/>
          <a:stretch/>
        </p:blipFill>
        <p:spPr bwMode="auto">
          <a:xfrm rot="10800000" flipV="1">
            <a:off x="14858" y="6453336"/>
            <a:ext cx="9144000" cy="42584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175096"/>
            <a:ext cx="7886700" cy="1325563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ФИНАНСИРОВАНИЕ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725834" y="4637463"/>
            <a:ext cx="5946184" cy="12209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«Сохранение и защита самобытности, культуры, языков и традиций народов РФ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4587240" y="2595506"/>
            <a:ext cx="1" cy="50912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" name="Равнобедренный треугольник 6"/>
          <p:cNvSpPr/>
          <p:nvPr/>
        </p:nvSpPr>
        <p:spPr>
          <a:xfrm>
            <a:off x="1561174" y="1212511"/>
            <a:ext cx="6275504" cy="1382995"/>
          </a:xfrm>
          <a:prstGeom prst="triangle">
            <a:avLst>
              <a:gd name="adj" fmla="val 4923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внутренней политики 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Ненецкого АО</a:t>
            </a:r>
          </a:p>
          <a:p>
            <a:pPr algn="ctr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259632" y="3104628"/>
            <a:ext cx="6855618" cy="10948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 для социально-ориентированных некоммерческих организаций, </a:t>
            </a:r>
            <a:endParaRPr lang="ru-RU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реализующих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проекты в сфере развития межнациональных отношений и представляющих интересы коренных малочисленных народов Севера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4602480" y="4199475"/>
            <a:ext cx="0" cy="47345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3252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6916574"/>
              </p:ext>
            </p:extLst>
          </p:nvPr>
        </p:nvGraphicFramePr>
        <p:xfrm>
          <a:off x="395536" y="116632"/>
          <a:ext cx="8208912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 descr="http://image.absoluteastronomy.com/images/flags/1910.png"/>
          <p:cNvPicPr/>
          <p:nvPr/>
        </p:nvPicPr>
        <p:blipFill rotWithShape="1">
          <a:blip r:embed="rId7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013" b="28526"/>
          <a:stretch/>
        </p:blipFill>
        <p:spPr bwMode="auto">
          <a:xfrm rot="10800000">
            <a:off x="0" y="0"/>
            <a:ext cx="9144000" cy="40466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Рисунок 5" descr="http://image.absoluteastronomy.com/images/flags/1910.png"/>
          <p:cNvPicPr/>
          <p:nvPr/>
        </p:nvPicPr>
        <p:blipFill rotWithShape="1">
          <a:blip r:embed="rId7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013" b="28526"/>
          <a:stretch/>
        </p:blipFill>
        <p:spPr bwMode="auto">
          <a:xfrm rot="10800000" flipV="1">
            <a:off x="0" y="6453336"/>
            <a:ext cx="9144000" cy="40466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70178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3377"/>
    </mc:Choice>
    <mc:Fallback xmlns="">
      <p:transition advClick="0" advTm="3377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://image.absoluteastronomy.com/images/flags/1910.png"/>
          <p:cNvPicPr/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013" b="28526"/>
          <a:stretch/>
        </p:blipFill>
        <p:spPr bwMode="auto">
          <a:xfrm rot="10800000">
            <a:off x="0" y="0"/>
            <a:ext cx="9144000" cy="40466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Рисунок 5" descr="http://image.absoluteastronomy.com/images/flags/1910.png"/>
          <p:cNvPicPr/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013" b="28526"/>
          <a:stretch/>
        </p:blipFill>
        <p:spPr bwMode="auto">
          <a:xfrm rot="10800000" flipV="1">
            <a:off x="0" y="6467476"/>
            <a:ext cx="9144000" cy="39052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0903063"/>
              </p:ext>
            </p:extLst>
          </p:nvPr>
        </p:nvGraphicFramePr>
        <p:xfrm>
          <a:off x="-73024" y="543053"/>
          <a:ext cx="9217024" cy="57002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29961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3377"/>
    </mc:Choice>
    <mc:Fallback xmlns="">
      <p:transition advClick="0" advTm="3377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://image.absoluteastronomy.com/images/flags/1910.png"/>
          <p:cNvPicPr/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013" b="28526"/>
          <a:stretch/>
        </p:blipFill>
        <p:spPr bwMode="auto">
          <a:xfrm rot="10800000">
            <a:off x="0" y="0"/>
            <a:ext cx="9144000" cy="36512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Рисунок 5" descr="http://image.absoluteastronomy.com/images/flags/1910.png"/>
          <p:cNvPicPr/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013" b="28526"/>
          <a:stretch/>
        </p:blipFill>
        <p:spPr bwMode="auto">
          <a:xfrm rot="10800000" flipV="1">
            <a:off x="0" y="6453336"/>
            <a:ext cx="9144000" cy="40466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ЗАНЯТИЯ </a:t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ШКОЛЕ НЕНЕЦКОГО ЯЗЫКА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В Нарьян-Маре продолжает работу школа «Ненэй вада»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-3189"/>
          <a:stretch/>
        </p:blipFill>
        <p:spPr bwMode="auto">
          <a:xfrm>
            <a:off x="1002298" y="1762026"/>
            <a:ext cx="4585851" cy="266646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8716" y="3270122"/>
            <a:ext cx="5056634" cy="245941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78557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3377"/>
    </mc:Choice>
    <mc:Fallback xmlns="">
      <p:transition advClick="0" advTm="3377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http://image.absoluteastronomy.com/images/flags/1910.png"/>
          <p:cNvPicPr/>
          <p:nvPr/>
        </p:nvPicPr>
        <p:blipFill rotWithShape="1"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013" b="28526"/>
          <a:stretch/>
        </p:blipFill>
        <p:spPr bwMode="auto">
          <a:xfrm rot="10800000">
            <a:off x="0" y="0"/>
            <a:ext cx="9144000" cy="40466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Рисунок 7" descr="http://image.absoluteastronomy.com/images/flags/1910.png"/>
          <p:cNvPicPr/>
          <p:nvPr/>
        </p:nvPicPr>
        <p:blipFill rotWithShape="1"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013" b="28526"/>
          <a:stretch/>
        </p:blipFill>
        <p:spPr bwMode="auto">
          <a:xfrm rot="10800000" flipV="1">
            <a:off x="0" y="6453336"/>
            <a:ext cx="9144000" cy="41498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3684279"/>
              </p:ext>
            </p:extLst>
          </p:nvPr>
        </p:nvGraphicFramePr>
        <p:xfrm>
          <a:off x="628650" y="129815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890362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1187624" y="1124744"/>
            <a:ext cx="7488832" cy="23042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ru-RU" sz="2800" b="1" spc="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2800" b="1" spc="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 descr="http://image.absoluteastronomy.com/images/flags/1910.png"/>
          <p:cNvPicPr/>
          <p:nvPr/>
        </p:nvPicPr>
        <p:blipFill rotWithShape="1"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013" b="28526"/>
          <a:stretch/>
        </p:blipFill>
        <p:spPr bwMode="auto">
          <a:xfrm rot="10800000">
            <a:off x="0" y="0"/>
            <a:ext cx="9144000" cy="40466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Рисунок 7" descr="http://image.absoluteastronomy.com/images/flags/1910.png"/>
          <p:cNvPicPr/>
          <p:nvPr/>
        </p:nvPicPr>
        <p:blipFill rotWithShape="1"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013" b="28526"/>
          <a:stretch/>
        </p:blipFill>
        <p:spPr bwMode="auto">
          <a:xfrm rot="10800000" flipV="1">
            <a:off x="0" y="6453336"/>
            <a:ext cx="9144000" cy="41498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52591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|0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|0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0.3|0.6|1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0.3|0.6|1.1"/>
</p:tagLst>
</file>

<file path=ppt/theme/theme1.xml><?xml version="1.0" encoding="utf-8"?>
<a:theme xmlns:a="http://schemas.openxmlformats.org/drawingml/2006/main" name="Тема Office">
  <a:themeElements>
    <a:clrScheme name="Зеленый и желтый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2525</TotalTime>
  <Words>237</Words>
  <Application>Microsoft Office PowerPoint</Application>
  <PresentationFormat>Экран (4:3)</PresentationFormat>
  <Paragraphs>46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Тема Office</vt:lpstr>
      <vt:lpstr>ПРОЕКТ  «ШКОЛА НЕНЕЦКОГО ЯЗЫКА «НЕНЭЙ’ ВАДА»         г. Нарьян-Мар,2022 год</vt:lpstr>
      <vt:lpstr> </vt:lpstr>
      <vt:lpstr>Презентация PowerPoint</vt:lpstr>
      <vt:lpstr>ФИНАНСИРОВАНИЕ</vt:lpstr>
      <vt:lpstr>Презентация PowerPoint</vt:lpstr>
      <vt:lpstr>Презентация PowerPoint</vt:lpstr>
      <vt:lpstr>ЗАНЯТИЯ  В ШКОЛЕ НЕНЕЦКОГО ЯЗЫКА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по работе кочевого детского сада.</dc:title>
  <dc:creator>User</dc:creator>
  <cp:lastModifiedBy>User</cp:lastModifiedBy>
  <cp:revision>322</cp:revision>
  <cp:lastPrinted>2019-02-12T06:32:30Z</cp:lastPrinted>
  <dcterms:created xsi:type="dcterms:W3CDTF">2018-08-30T12:14:09Z</dcterms:created>
  <dcterms:modified xsi:type="dcterms:W3CDTF">2023-01-25T08:55:40Z</dcterms:modified>
</cp:coreProperties>
</file>